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6C2900"/>
    <a:srgbClr val="2597FF"/>
    <a:srgbClr val="FF9E1D"/>
    <a:srgbClr val="D68B1C"/>
    <a:srgbClr val="609600"/>
    <a:srgbClr val="6CA800"/>
    <a:srgbClr val="EE7D00"/>
    <a:srgbClr val="552579"/>
    <a:srgbClr val="D0962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7940660" cy="610820"/>
          </a:xfrm>
          <a:effectLst>
            <a:outerShdw blurRad="50800" dist="38100" dir="2700000" algn="tl" rotWithShape="0">
              <a:prstClr val="black">
                <a:alpha val="71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794066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  <a:effectLst>
            <a:outerShdw blurRad="50800" dist="38100" dir="2700000" algn="tl" rotWithShape="0">
              <a:prstClr val="black">
                <a:alpha val="56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123035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8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8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497935"/>
            <a:ext cx="8551480" cy="763525"/>
          </a:xfrm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ahoma" pitchFamily="34" charset="0"/>
                <a:cs typeface="Tahoma" pitchFamily="34" charset="0"/>
              </a:rPr>
              <a:t>TRA CỨU THÔNG TIN MƯỢN TÀI LIỆU </a:t>
            </a:r>
            <a:br>
              <a:rPr lang="en-US" b="1" dirty="0" smtClean="0">
                <a:latin typeface="Tahoma" pitchFamily="34" charset="0"/>
                <a:cs typeface="Tahoma" pitchFamily="34" charset="0"/>
              </a:rPr>
            </a:br>
            <a:r>
              <a:rPr lang="en-US" b="1" dirty="0" smtClean="0">
                <a:latin typeface="Tahoma" pitchFamily="34" charset="0"/>
                <a:cs typeface="Tahoma" pitchFamily="34" charset="0"/>
              </a:rPr>
              <a:t>QUÁ HẠN TẠI THƯ VIỆN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0"/>
            <a:ext cx="92964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53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TRA CỨU THÔNG TIN MƯỢN TÀI LIỆU  QUÁ HẠN TẠI THƯ VIỆN</vt:lpstr>
      <vt:lpstr>Slide Title</vt:lpstr>
      <vt:lpstr>Slide Title</vt:lpstr>
      <vt:lpstr>Slide Title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Quang Dung Company</cp:lastModifiedBy>
  <cp:revision>61</cp:revision>
  <dcterms:created xsi:type="dcterms:W3CDTF">2013-08-21T19:17:07Z</dcterms:created>
  <dcterms:modified xsi:type="dcterms:W3CDTF">2016-12-03T02:47:04Z</dcterms:modified>
</cp:coreProperties>
</file>