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9" r:id="rId2"/>
    <p:sldId id="397" r:id="rId3"/>
    <p:sldId id="398" r:id="rId4"/>
    <p:sldId id="393" r:id="rId5"/>
    <p:sldId id="433" r:id="rId6"/>
    <p:sldId id="438" r:id="rId7"/>
    <p:sldId id="394" r:id="rId8"/>
    <p:sldId id="389" r:id="rId9"/>
    <p:sldId id="430" r:id="rId10"/>
    <p:sldId id="426" r:id="rId11"/>
    <p:sldId id="427" r:id="rId12"/>
    <p:sldId id="428" r:id="rId13"/>
    <p:sldId id="432" r:id="rId14"/>
    <p:sldId id="431" r:id="rId15"/>
    <p:sldId id="319" r:id="rId16"/>
    <p:sldId id="399" r:id="rId17"/>
    <p:sldId id="314" r:id="rId18"/>
    <p:sldId id="382" r:id="rId19"/>
    <p:sldId id="402" r:id="rId20"/>
    <p:sldId id="396" r:id="rId21"/>
    <p:sldId id="403" r:id="rId22"/>
    <p:sldId id="405" r:id="rId23"/>
    <p:sldId id="404" r:id="rId24"/>
    <p:sldId id="436" r:id="rId25"/>
    <p:sldId id="407" r:id="rId26"/>
    <p:sldId id="406" r:id="rId27"/>
    <p:sldId id="395" r:id="rId28"/>
    <p:sldId id="411" r:id="rId29"/>
    <p:sldId id="418" r:id="rId30"/>
    <p:sldId id="417" r:id="rId31"/>
    <p:sldId id="419" r:id="rId32"/>
    <p:sldId id="420" r:id="rId33"/>
    <p:sldId id="421" r:id="rId34"/>
    <p:sldId id="386" r:id="rId35"/>
    <p:sldId id="391" r:id="rId36"/>
    <p:sldId id="435" r:id="rId37"/>
    <p:sldId id="366" r:id="rId38"/>
    <p:sldId id="380" r:id="rId39"/>
    <p:sldId id="390" r:id="rId40"/>
    <p:sldId id="377" r:id="rId41"/>
    <p:sldId id="422" r:id="rId42"/>
    <p:sldId id="408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60" autoAdjust="0"/>
  </p:normalViewPr>
  <p:slideViewPr>
    <p:cSldViewPr>
      <p:cViewPr>
        <p:scale>
          <a:sx n="70" d="100"/>
          <a:sy n="70" d="100"/>
        </p:scale>
        <p:origin x="-138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28BE6B-A486-43D2-B584-5AC30863617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466037-452F-4A03-B67A-FAC5882D5E16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</a:t>
          </a:r>
          <a:endParaRPr lang="en-US" sz="4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66B36AE-2AF2-4834-8906-63DC422EE065}" type="parTrans" cxnId="{F2B5DCB2-80E3-4FA2-A97E-8251EA864CE2}">
      <dgm:prSet/>
      <dgm:spPr/>
      <dgm:t>
        <a:bodyPr/>
        <a:lstStyle/>
        <a:p>
          <a:endParaRPr lang="en-US"/>
        </a:p>
      </dgm:t>
    </dgm:pt>
    <dgm:pt modelId="{73D3A0BC-A89F-4438-8B41-6CDBC2497CF4}" type="sibTrans" cxnId="{F2B5DCB2-80E3-4FA2-A97E-8251EA864CE2}">
      <dgm:prSet/>
      <dgm:spPr/>
      <dgm:t>
        <a:bodyPr/>
        <a:lstStyle/>
        <a:p>
          <a:endParaRPr lang="en-US"/>
        </a:p>
      </dgm:t>
    </dgm:pt>
    <dgm:pt modelId="{299C6F97-E662-47DB-90DA-14C2FC98A3B7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4000" b="1" dirty="0" err="1" smtClean="0">
              <a:latin typeface="Times New Roman" pitchFamily="18" charset="0"/>
              <a:cs typeface="Times New Roman" pitchFamily="18" charset="0"/>
            </a:rPr>
            <a:t>Tiếp</a:t>
          </a:r>
          <a:r>
            <a:rPr lang="en-US" sz="4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000" b="1" dirty="0" err="1" smtClean="0">
              <a:latin typeface="Times New Roman" pitchFamily="18" charset="0"/>
              <a:cs typeface="Times New Roman" pitchFamily="18" charset="0"/>
            </a:rPr>
            <a:t>xúc</a:t>
          </a:r>
          <a:endParaRPr lang="en-US" sz="4000" b="1" dirty="0">
            <a:latin typeface="Times New Roman" pitchFamily="18" charset="0"/>
            <a:cs typeface="Times New Roman" pitchFamily="18" charset="0"/>
          </a:endParaRPr>
        </a:p>
      </dgm:t>
    </dgm:pt>
    <dgm:pt modelId="{14600E04-B391-48CF-8EF0-4B96C8EBA1E5}" type="parTrans" cxnId="{D3ABAFCF-F118-4176-9CCB-E5FBEF5C4A89}">
      <dgm:prSet/>
      <dgm:spPr/>
      <dgm:t>
        <a:bodyPr/>
        <a:lstStyle/>
        <a:p>
          <a:endParaRPr lang="en-US"/>
        </a:p>
      </dgm:t>
    </dgm:pt>
    <dgm:pt modelId="{8555F33B-7A92-47F5-9C16-B7F0ABA563C3}" type="sibTrans" cxnId="{D3ABAFCF-F118-4176-9CCB-E5FBEF5C4A89}">
      <dgm:prSet/>
      <dgm:spPr/>
      <dgm:t>
        <a:bodyPr/>
        <a:lstStyle/>
        <a:p>
          <a:endParaRPr lang="en-US"/>
        </a:p>
      </dgm:t>
    </dgm:pt>
    <dgm:pt modelId="{AC443E95-C042-4E7B-99A5-F1CF6C94C517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4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</a:t>
          </a:r>
          <a:endParaRPr lang="en-US" sz="4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007637-1E3E-4BAC-8150-A54324AEEB49}" type="parTrans" cxnId="{12E30833-A778-47B2-AF86-0588D14082FE}">
      <dgm:prSet/>
      <dgm:spPr/>
      <dgm:t>
        <a:bodyPr/>
        <a:lstStyle/>
        <a:p>
          <a:endParaRPr lang="en-US"/>
        </a:p>
      </dgm:t>
    </dgm:pt>
    <dgm:pt modelId="{FF737A4D-2A3D-4189-AEF1-2F7AA7F58A03}" type="sibTrans" cxnId="{12E30833-A778-47B2-AF86-0588D14082FE}">
      <dgm:prSet/>
      <dgm:spPr/>
      <dgm:t>
        <a:bodyPr/>
        <a:lstStyle/>
        <a:p>
          <a:endParaRPr lang="en-US"/>
        </a:p>
      </dgm:t>
    </dgm:pt>
    <dgm:pt modelId="{9C45BA25-54DB-411C-8B14-B91B4B0FC10D}">
      <dgm:prSet phldrT="[Text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4000" b="1" dirty="0" err="1" smtClean="0">
              <a:latin typeface="Times New Roman" pitchFamily="18" charset="0"/>
              <a:cs typeface="Times New Roman" pitchFamily="18" charset="0"/>
            </a:rPr>
            <a:t>Giọt</a:t>
          </a:r>
          <a:r>
            <a:rPr lang="en-US" sz="4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000" b="1" dirty="0" err="1" smtClean="0">
              <a:latin typeface="Times New Roman" pitchFamily="18" charset="0"/>
              <a:cs typeface="Times New Roman" pitchFamily="18" charset="0"/>
            </a:rPr>
            <a:t>bắn</a:t>
          </a:r>
          <a:endParaRPr lang="en-US" sz="4000" b="1" dirty="0">
            <a:latin typeface="Times New Roman" pitchFamily="18" charset="0"/>
            <a:cs typeface="Times New Roman" pitchFamily="18" charset="0"/>
          </a:endParaRPr>
        </a:p>
      </dgm:t>
    </dgm:pt>
    <dgm:pt modelId="{D7E5644A-F2D2-4976-8210-85F93073DADF}" type="parTrans" cxnId="{7D4501CD-F27E-43C7-8817-6FDC9ED91A38}">
      <dgm:prSet/>
      <dgm:spPr/>
      <dgm:t>
        <a:bodyPr/>
        <a:lstStyle/>
        <a:p>
          <a:endParaRPr lang="en-US"/>
        </a:p>
      </dgm:t>
    </dgm:pt>
    <dgm:pt modelId="{F652A09B-E243-43BA-92A9-A99AF6C23B9C}" type="sibTrans" cxnId="{7D4501CD-F27E-43C7-8817-6FDC9ED91A38}">
      <dgm:prSet/>
      <dgm:spPr/>
      <dgm:t>
        <a:bodyPr/>
        <a:lstStyle/>
        <a:p>
          <a:endParaRPr lang="en-US"/>
        </a:p>
      </dgm:t>
    </dgm:pt>
    <dgm:pt modelId="{FCF14193-15F1-4C4A-8B48-31B1385CFD54}" type="pres">
      <dgm:prSet presAssocID="{C228BE6B-A486-43D2-B584-5AC3086361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56B3CC-9C1F-48AA-913D-097E3D45F611}" type="pres">
      <dgm:prSet presAssocID="{DE466037-452F-4A03-B67A-FAC5882D5E16}" presName="composite" presStyleCnt="0"/>
      <dgm:spPr/>
    </dgm:pt>
    <dgm:pt modelId="{92E2A86C-4857-47A6-A7BE-2F1D5261F84B}" type="pres">
      <dgm:prSet presAssocID="{DE466037-452F-4A03-B67A-FAC5882D5E16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79CFAC-AF2C-4741-9C75-6DA0AB0F8DF7}" type="pres">
      <dgm:prSet presAssocID="{DE466037-452F-4A03-B67A-FAC5882D5E16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40C948-2616-40D2-A4F6-E02CA3D6269D}" type="pres">
      <dgm:prSet presAssocID="{73D3A0BC-A89F-4438-8B41-6CDBC2497CF4}" presName="sp" presStyleCnt="0"/>
      <dgm:spPr/>
    </dgm:pt>
    <dgm:pt modelId="{C9B878C2-1C6A-4F0D-9517-C0129A78ABA1}" type="pres">
      <dgm:prSet presAssocID="{AC443E95-C042-4E7B-99A5-F1CF6C94C517}" presName="composite" presStyleCnt="0"/>
      <dgm:spPr/>
    </dgm:pt>
    <dgm:pt modelId="{E10BB644-D074-46A0-B125-65E506A12CD0}" type="pres">
      <dgm:prSet presAssocID="{AC443E95-C042-4E7B-99A5-F1CF6C94C517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3DE94-0A5F-4CC0-B43B-1297AFA3699F}" type="pres">
      <dgm:prSet presAssocID="{AC443E95-C042-4E7B-99A5-F1CF6C94C517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B5DCB2-80E3-4FA2-A97E-8251EA864CE2}" srcId="{C228BE6B-A486-43D2-B584-5AC30863617F}" destId="{DE466037-452F-4A03-B67A-FAC5882D5E16}" srcOrd="0" destOrd="0" parTransId="{466B36AE-2AF2-4834-8906-63DC422EE065}" sibTransId="{73D3A0BC-A89F-4438-8B41-6CDBC2497CF4}"/>
    <dgm:cxn modelId="{D266E199-1513-49E1-B841-66D25B5162D6}" type="presOf" srcId="{DE466037-452F-4A03-B67A-FAC5882D5E16}" destId="{92E2A86C-4857-47A6-A7BE-2F1D5261F84B}" srcOrd="0" destOrd="0" presId="urn:microsoft.com/office/officeart/2005/8/layout/chevron2"/>
    <dgm:cxn modelId="{4A577C4E-4C97-4481-8C46-93BE66C3D98F}" type="presOf" srcId="{AC443E95-C042-4E7B-99A5-F1CF6C94C517}" destId="{E10BB644-D074-46A0-B125-65E506A12CD0}" srcOrd="0" destOrd="0" presId="urn:microsoft.com/office/officeart/2005/8/layout/chevron2"/>
    <dgm:cxn modelId="{3A96E031-4DE3-41F3-8612-9004EB17069F}" type="presOf" srcId="{9C45BA25-54DB-411C-8B14-B91B4B0FC10D}" destId="{2E83DE94-0A5F-4CC0-B43B-1297AFA3699F}" srcOrd="0" destOrd="0" presId="urn:microsoft.com/office/officeart/2005/8/layout/chevron2"/>
    <dgm:cxn modelId="{12E30833-A778-47B2-AF86-0588D14082FE}" srcId="{C228BE6B-A486-43D2-B584-5AC30863617F}" destId="{AC443E95-C042-4E7B-99A5-F1CF6C94C517}" srcOrd="1" destOrd="0" parTransId="{41007637-1E3E-4BAC-8150-A54324AEEB49}" sibTransId="{FF737A4D-2A3D-4189-AEF1-2F7AA7F58A03}"/>
    <dgm:cxn modelId="{19949D51-62AF-4A6A-8E5F-AD73306EF7A9}" type="presOf" srcId="{C228BE6B-A486-43D2-B584-5AC30863617F}" destId="{FCF14193-15F1-4C4A-8B48-31B1385CFD54}" srcOrd="0" destOrd="0" presId="urn:microsoft.com/office/officeart/2005/8/layout/chevron2"/>
    <dgm:cxn modelId="{7D4501CD-F27E-43C7-8817-6FDC9ED91A38}" srcId="{AC443E95-C042-4E7B-99A5-F1CF6C94C517}" destId="{9C45BA25-54DB-411C-8B14-B91B4B0FC10D}" srcOrd="0" destOrd="0" parTransId="{D7E5644A-F2D2-4976-8210-85F93073DADF}" sibTransId="{F652A09B-E243-43BA-92A9-A99AF6C23B9C}"/>
    <dgm:cxn modelId="{FE225E62-2F82-44B4-9083-7F61A9611E2F}" type="presOf" srcId="{299C6F97-E662-47DB-90DA-14C2FC98A3B7}" destId="{4279CFAC-AF2C-4741-9C75-6DA0AB0F8DF7}" srcOrd="0" destOrd="0" presId="urn:microsoft.com/office/officeart/2005/8/layout/chevron2"/>
    <dgm:cxn modelId="{D3ABAFCF-F118-4176-9CCB-E5FBEF5C4A89}" srcId="{DE466037-452F-4A03-B67A-FAC5882D5E16}" destId="{299C6F97-E662-47DB-90DA-14C2FC98A3B7}" srcOrd="0" destOrd="0" parTransId="{14600E04-B391-48CF-8EF0-4B96C8EBA1E5}" sibTransId="{8555F33B-7A92-47F5-9C16-B7F0ABA563C3}"/>
    <dgm:cxn modelId="{5132028E-4F73-4978-B9B7-30DA90A9911C}" type="presParOf" srcId="{FCF14193-15F1-4C4A-8B48-31B1385CFD54}" destId="{4C56B3CC-9C1F-48AA-913D-097E3D45F611}" srcOrd="0" destOrd="0" presId="urn:microsoft.com/office/officeart/2005/8/layout/chevron2"/>
    <dgm:cxn modelId="{B06B0275-6877-4F10-B1D7-A5F87A001D35}" type="presParOf" srcId="{4C56B3CC-9C1F-48AA-913D-097E3D45F611}" destId="{92E2A86C-4857-47A6-A7BE-2F1D5261F84B}" srcOrd="0" destOrd="0" presId="urn:microsoft.com/office/officeart/2005/8/layout/chevron2"/>
    <dgm:cxn modelId="{E3F4FA80-0CA6-479B-BD86-267E6F2DF24F}" type="presParOf" srcId="{4C56B3CC-9C1F-48AA-913D-097E3D45F611}" destId="{4279CFAC-AF2C-4741-9C75-6DA0AB0F8DF7}" srcOrd="1" destOrd="0" presId="urn:microsoft.com/office/officeart/2005/8/layout/chevron2"/>
    <dgm:cxn modelId="{FB6AB9A1-EDB4-4520-8210-7D4879FAF4C3}" type="presParOf" srcId="{FCF14193-15F1-4C4A-8B48-31B1385CFD54}" destId="{EF40C948-2616-40D2-A4F6-E02CA3D6269D}" srcOrd="1" destOrd="0" presId="urn:microsoft.com/office/officeart/2005/8/layout/chevron2"/>
    <dgm:cxn modelId="{11036540-B74D-4C52-AD2C-E1DBF571E205}" type="presParOf" srcId="{FCF14193-15F1-4C4A-8B48-31B1385CFD54}" destId="{C9B878C2-1C6A-4F0D-9517-C0129A78ABA1}" srcOrd="2" destOrd="0" presId="urn:microsoft.com/office/officeart/2005/8/layout/chevron2"/>
    <dgm:cxn modelId="{C706DF92-2D3F-469A-9582-B096BBE3FFE9}" type="presParOf" srcId="{C9B878C2-1C6A-4F0D-9517-C0129A78ABA1}" destId="{E10BB644-D074-46A0-B125-65E506A12CD0}" srcOrd="0" destOrd="0" presId="urn:microsoft.com/office/officeart/2005/8/layout/chevron2"/>
    <dgm:cxn modelId="{DF44BBE5-799A-4A26-A896-63105DD8362A}" type="presParOf" srcId="{C9B878C2-1C6A-4F0D-9517-C0129A78ABA1}" destId="{2E83DE94-0A5F-4CC0-B43B-1297AFA3699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28BE6B-A486-43D2-B584-5AC30863617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466037-452F-4A03-B67A-FAC5882D5E16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</a:t>
          </a:r>
          <a:endParaRPr lang="en-US" sz="4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66B36AE-2AF2-4834-8906-63DC422EE065}" type="parTrans" cxnId="{F2B5DCB2-80E3-4FA2-A97E-8251EA864CE2}">
      <dgm:prSet/>
      <dgm:spPr/>
      <dgm:t>
        <a:bodyPr/>
        <a:lstStyle/>
        <a:p>
          <a:endParaRPr lang="en-US"/>
        </a:p>
      </dgm:t>
    </dgm:pt>
    <dgm:pt modelId="{73D3A0BC-A89F-4438-8B41-6CDBC2497CF4}" type="sibTrans" cxnId="{F2B5DCB2-80E3-4FA2-A97E-8251EA864CE2}">
      <dgm:prSet/>
      <dgm:spPr/>
      <dgm:t>
        <a:bodyPr/>
        <a:lstStyle/>
        <a:p>
          <a:endParaRPr lang="en-US"/>
        </a:p>
      </dgm:t>
    </dgm:pt>
    <dgm:pt modelId="{299C6F97-E662-47DB-90DA-14C2FC98A3B7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3200" b="0" dirty="0" err="1" smtClean="0">
              <a:latin typeface="Times New Roman" pitchFamily="18" charset="0"/>
              <a:cs typeface="Times New Roman" pitchFamily="18" charset="0"/>
            </a:rPr>
            <a:t>Rửa</a:t>
          </a:r>
          <a:r>
            <a:rPr lang="en-US" sz="3200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latin typeface="Times New Roman" pitchFamily="18" charset="0"/>
              <a:cs typeface="Times New Roman" pitchFamily="18" charset="0"/>
            </a:rPr>
            <a:t>tay</a:t>
          </a:r>
          <a:r>
            <a:rPr lang="en-US" sz="3200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latin typeface="Times New Roman" pitchFamily="18" charset="0"/>
              <a:cs typeface="Times New Roman" pitchFamily="18" charset="0"/>
            </a:rPr>
            <a:t>thường</a:t>
          </a:r>
          <a:r>
            <a:rPr lang="en-US" sz="3200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latin typeface="Times New Roman" pitchFamily="18" charset="0"/>
              <a:cs typeface="Times New Roman" pitchFamily="18" charset="0"/>
            </a:rPr>
            <a:t>quy</a:t>
          </a:r>
          <a:r>
            <a:rPr lang="en-US" sz="3200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3200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3200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3200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latin typeface="Times New Roman" pitchFamily="18" charset="0"/>
              <a:cs typeface="Times New Roman" pitchFamily="18" charset="0"/>
            </a:rPr>
            <a:t>xà</a:t>
          </a:r>
          <a:r>
            <a:rPr lang="en-US" sz="3200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latin typeface="Times New Roman" pitchFamily="18" charset="0"/>
              <a:cs typeface="Times New Roman" pitchFamily="18" charset="0"/>
            </a:rPr>
            <a:t>phòng</a:t>
          </a:r>
          <a:endParaRPr lang="en-US" sz="3200" b="0" dirty="0">
            <a:latin typeface="Times New Roman" pitchFamily="18" charset="0"/>
            <a:cs typeface="Times New Roman" pitchFamily="18" charset="0"/>
          </a:endParaRPr>
        </a:p>
      </dgm:t>
    </dgm:pt>
    <dgm:pt modelId="{14600E04-B391-48CF-8EF0-4B96C8EBA1E5}" type="parTrans" cxnId="{D3ABAFCF-F118-4176-9CCB-E5FBEF5C4A89}">
      <dgm:prSet/>
      <dgm:spPr/>
      <dgm:t>
        <a:bodyPr/>
        <a:lstStyle/>
        <a:p>
          <a:endParaRPr lang="en-US"/>
        </a:p>
      </dgm:t>
    </dgm:pt>
    <dgm:pt modelId="{8555F33B-7A92-47F5-9C16-B7F0ABA563C3}" type="sibTrans" cxnId="{D3ABAFCF-F118-4176-9CCB-E5FBEF5C4A89}">
      <dgm:prSet/>
      <dgm:spPr/>
      <dgm:t>
        <a:bodyPr/>
        <a:lstStyle/>
        <a:p>
          <a:endParaRPr lang="en-US"/>
        </a:p>
      </dgm:t>
    </dgm:pt>
    <dgm:pt modelId="{AC443E95-C042-4E7B-99A5-F1CF6C94C517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4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</a:t>
          </a:r>
          <a:endParaRPr lang="en-US" sz="4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007637-1E3E-4BAC-8150-A54324AEEB49}" type="parTrans" cxnId="{12E30833-A778-47B2-AF86-0588D14082FE}">
      <dgm:prSet/>
      <dgm:spPr/>
      <dgm:t>
        <a:bodyPr/>
        <a:lstStyle/>
        <a:p>
          <a:endParaRPr lang="en-US"/>
        </a:p>
      </dgm:t>
    </dgm:pt>
    <dgm:pt modelId="{FF737A4D-2A3D-4189-AEF1-2F7AA7F58A03}" type="sibTrans" cxnId="{12E30833-A778-47B2-AF86-0588D14082FE}">
      <dgm:prSet/>
      <dgm:spPr/>
      <dgm:t>
        <a:bodyPr/>
        <a:lstStyle/>
        <a:p>
          <a:endParaRPr lang="en-US"/>
        </a:p>
      </dgm:t>
    </dgm:pt>
    <dgm:pt modelId="{9C45BA25-54DB-411C-8B14-B91B4B0FC10D}">
      <dgm:prSet phldrT="[Text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3200" b="0" dirty="0" err="1" smtClean="0">
              <a:effectLst/>
              <a:latin typeface="Times New Roman" pitchFamily="18" charset="0"/>
              <a:cs typeface="Times New Roman" pitchFamily="18" charset="0"/>
            </a:rPr>
            <a:t>Vệ</a:t>
          </a:r>
          <a:r>
            <a:rPr lang="en-US" sz="3200" b="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effectLst/>
              <a:latin typeface="Times New Roman" pitchFamily="18" charset="0"/>
              <a:cs typeface="Times New Roman" pitchFamily="18" charset="0"/>
            </a:rPr>
            <a:t>sinh</a:t>
          </a:r>
          <a:r>
            <a:rPr lang="en-US" sz="3200" b="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effectLst/>
              <a:latin typeface="Times New Roman" pitchFamily="18" charset="0"/>
              <a:cs typeface="Times New Roman" pitchFamily="18" charset="0"/>
            </a:rPr>
            <a:t>tay</a:t>
          </a:r>
          <a:r>
            <a:rPr lang="en-US" sz="3200" b="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effectLst/>
              <a:latin typeface="Times New Roman" pitchFamily="18" charset="0"/>
              <a:cs typeface="Times New Roman" pitchFamily="18" charset="0"/>
            </a:rPr>
            <a:t>thường</a:t>
          </a:r>
          <a:r>
            <a:rPr lang="en-US" sz="3200" b="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effectLst/>
              <a:latin typeface="Times New Roman" pitchFamily="18" charset="0"/>
              <a:cs typeface="Times New Roman" pitchFamily="18" charset="0"/>
            </a:rPr>
            <a:t>quy</a:t>
          </a:r>
          <a:r>
            <a:rPr lang="en-US" sz="3200" b="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effectLst/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3200" b="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effectLst/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3200" b="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effectLst/>
              <a:latin typeface="Times New Roman" pitchFamily="18" charset="0"/>
              <a:cs typeface="Times New Roman" pitchFamily="18" charset="0"/>
            </a:rPr>
            <a:t>pháp</a:t>
          </a:r>
          <a:r>
            <a:rPr lang="en-US" sz="3200" b="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effectLst/>
              <a:latin typeface="Times New Roman" pitchFamily="18" charset="0"/>
              <a:cs typeface="Times New Roman" pitchFamily="18" charset="0"/>
            </a:rPr>
            <a:t>chà</a:t>
          </a:r>
          <a:r>
            <a:rPr lang="en-US" sz="3200" b="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effectLst/>
              <a:latin typeface="Times New Roman" pitchFamily="18" charset="0"/>
              <a:cs typeface="Times New Roman" pitchFamily="18" charset="0"/>
            </a:rPr>
            <a:t>tay</a:t>
          </a:r>
          <a:r>
            <a:rPr lang="en-US" sz="3200" b="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effectLst/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3200" b="0" dirty="0" smtClean="0">
              <a:effectLst/>
              <a:latin typeface="Times New Roman" pitchFamily="18" charset="0"/>
              <a:cs typeface="Times New Roman" pitchFamily="18" charset="0"/>
            </a:rPr>
            <a:t> dung </a:t>
          </a:r>
          <a:r>
            <a:rPr lang="en-US" sz="3200" b="0" dirty="0" err="1" smtClean="0">
              <a:effectLst/>
              <a:latin typeface="Times New Roman" pitchFamily="18" charset="0"/>
              <a:cs typeface="Times New Roman" pitchFamily="18" charset="0"/>
            </a:rPr>
            <a:t>dịch</a:t>
          </a:r>
          <a:r>
            <a:rPr lang="en-US" sz="3200" b="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effectLst/>
              <a:latin typeface="Times New Roman" pitchFamily="18" charset="0"/>
              <a:cs typeface="Times New Roman" pitchFamily="18" charset="0"/>
            </a:rPr>
            <a:t>chứa</a:t>
          </a:r>
          <a:r>
            <a:rPr lang="en-US" sz="3200" b="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effectLst/>
              <a:latin typeface="Times New Roman" pitchFamily="18" charset="0"/>
              <a:cs typeface="Times New Roman" pitchFamily="18" charset="0"/>
            </a:rPr>
            <a:t>cồn</a:t>
          </a:r>
          <a:endParaRPr lang="en-US" sz="3200" b="0" dirty="0">
            <a:latin typeface="Times New Roman" pitchFamily="18" charset="0"/>
            <a:cs typeface="Times New Roman" pitchFamily="18" charset="0"/>
          </a:endParaRPr>
        </a:p>
      </dgm:t>
    </dgm:pt>
    <dgm:pt modelId="{D7E5644A-F2D2-4976-8210-85F93073DADF}" type="parTrans" cxnId="{7D4501CD-F27E-43C7-8817-6FDC9ED91A38}">
      <dgm:prSet/>
      <dgm:spPr/>
      <dgm:t>
        <a:bodyPr/>
        <a:lstStyle/>
        <a:p>
          <a:endParaRPr lang="en-US"/>
        </a:p>
      </dgm:t>
    </dgm:pt>
    <dgm:pt modelId="{F652A09B-E243-43BA-92A9-A99AF6C23B9C}" type="sibTrans" cxnId="{7D4501CD-F27E-43C7-8817-6FDC9ED91A38}">
      <dgm:prSet/>
      <dgm:spPr/>
      <dgm:t>
        <a:bodyPr/>
        <a:lstStyle/>
        <a:p>
          <a:endParaRPr lang="en-US"/>
        </a:p>
      </dgm:t>
    </dgm:pt>
    <dgm:pt modelId="{FCF14193-15F1-4C4A-8B48-31B1385CFD54}" type="pres">
      <dgm:prSet presAssocID="{C228BE6B-A486-43D2-B584-5AC3086361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56B3CC-9C1F-48AA-913D-097E3D45F611}" type="pres">
      <dgm:prSet presAssocID="{DE466037-452F-4A03-B67A-FAC5882D5E16}" presName="composite" presStyleCnt="0"/>
      <dgm:spPr/>
    </dgm:pt>
    <dgm:pt modelId="{92E2A86C-4857-47A6-A7BE-2F1D5261F84B}" type="pres">
      <dgm:prSet presAssocID="{DE466037-452F-4A03-B67A-FAC5882D5E16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79CFAC-AF2C-4741-9C75-6DA0AB0F8DF7}" type="pres">
      <dgm:prSet presAssocID="{DE466037-452F-4A03-B67A-FAC5882D5E16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40C948-2616-40D2-A4F6-E02CA3D6269D}" type="pres">
      <dgm:prSet presAssocID="{73D3A0BC-A89F-4438-8B41-6CDBC2497CF4}" presName="sp" presStyleCnt="0"/>
      <dgm:spPr/>
    </dgm:pt>
    <dgm:pt modelId="{C9B878C2-1C6A-4F0D-9517-C0129A78ABA1}" type="pres">
      <dgm:prSet presAssocID="{AC443E95-C042-4E7B-99A5-F1CF6C94C517}" presName="composite" presStyleCnt="0"/>
      <dgm:spPr/>
    </dgm:pt>
    <dgm:pt modelId="{E10BB644-D074-46A0-B125-65E506A12CD0}" type="pres">
      <dgm:prSet presAssocID="{AC443E95-C042-4E7B-99A5-F1CF6C94C517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3DE94-0A5F-4CC0-B43B-1297AFA3699F}" type="pres">
      <dgm:prSet presAssocID="{AC443E95-C042-4E7B-99A5-F1CF6C94C517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1F3F98-1C4F-4F59-AACD-27F26B1B8A92}" type="presOf" srcId="{AC443E95-C042-4E7B-99A5-F1CF6C94C517}" destId="{E10BB644-D074-46A0-B125-65E506A12CD0}" srcOrd="0" destOrd="0" presId="urn:microsoft.com/office/officeart/2005/8/layout/chevron2"/>
    <dgm:cxn modelId="{F2B5DCB2-80E3-4FA2-A97E-8251EA864CE2}" srcId="{C228BE6B-A486-43D2-B584-5AC30863617F}" destId="{DE466037-452F-4A03-B67A-FAC5882D5E16}" srcOrd="0" destOrd="0" parTransId="{466B36AE-2AF2-4834-8906-63DC422EE065}" sibTransId="{73D3A0BC-A89F-4438-8B41-6CDBC2497CF4}"/>
    <dgm:cxn modelId="{A8E0F842-52FF-4809-ACAE-BAAB9AF48862}" type="presOf" srcId="{C228BE6B-A486-43D2-B584-5AC30863617F}" destId="{FCF14193-15F1-4C4A-8B48-31B1385CFD54}" srcOrd="0" destOrd="0" presId="urn:microsoft.com/office/officeart/2005/8/layout/chevron2"/>
    <dgm:cxn modelId="{12E30833-A778-47B2-AF86-0588D14082FE}" srcId="{C228BE6B-A486-43D2-B584-5AC30863617F}" destId="{AC443E95-C042-4E7B-99A5-F1CF6C94C517}" srcOrd="1" destOrd="0" parTransId="{41007637-1E3E-4BAC-8150-A54324AEEB49}" sibTransId="{FF737A4D-2A3D-4189-AEF1-2F7AA7F58A03}"/>
    <dgm:cxn modelId="{7D4501CD-F27E-43C7-8817-6FDC9ED91A38}" srcId="{AC443E95-C042-4E7B-99A5-F1CF6C94C517}" destId="{9C45BA25-54DB-411C-8B14-B91B4B0FC10D}" srcOrd="0" destOrd="0" parTransId="{D7E5644A-F2D2-4976-8210-85F93073DADF}" sibTransId="{F652A09B-E243-43BA-92A9-A99AF6C23B9C}"/>
    <dgm:cxn modelId="{218B1840-D387-4CF6-8B0B-8B81BEBC1F17}" type="presOf" srcId="{299C6F97-E662-47DB-90DA-14C2FC98A3B7}" destId="{4279CFAC-AF2C-4741-9C75-6DA0AB0F8DF7}" srcOrd="0" destOrd="0" presId="urn:microsoft.com/office/officeart/2005/8/layout/chevron2"/>
    <dgm:cxn modelId="{FBB72ACF-3C41-425F-BF4E-CB68C0591A52}" type="presOf" srcId="{9C45BA25-54DB-411C-8B14-B91B4B0FC10D}" destId="{2E83DE94-0A5F-4CC0-B43B-1297AFA3699F}" srcOrd="0" destOrd="0" presId="urn:microsoft.com/office/officeart/2005/8/layout/chevron2"/>
    <dgm:cxn modelId="{D3ABAFCF-F118-4176-9CCB-E5FBEF5C4A89}" srcId="{DE466037-452F-4A03-B67A-FAC5882D5E16}" destId="{299C6F97-E662-47DB-90DA-14C2FC98A3B7}" srcOrd="0" destOrd="0" parTransId="{14600E04-B391-48CF-8EF0-4B96C8EBA1E5}" sibTransId="{8555F33B-7A92-47F5-9C16-B7F0ABA563C3}"/>
    <dgm:cxn modelId="{57106CFD-5095-4FD5-920D-CCCE6A90E481}" type="presOf" srcId="{DE466037-452F-4A03-B67A-FAC5882D5E16}" destId="{92E2A86C-4857-47A6-A7BE-2F1D5261F84B}" srcOrd="0" destOrd="0" presId="urn:microsoft.com/office/officeart/2005/8/layout/chevron2"/>
    <dgm:cxn modelId="{442528CD-38E4-41D1-A6D6-66AA913F37AD}" type="presParOf" srcId="{FCF14193-15F1-4C4A-8B48-31B1385CFD54}" destId="{4C56B3CC-9C1F-48AA-913D-097E3D45F611}" srcOrd="0" destOrd="0" presId="urn:microsoft.com/office/officeart/2005/8/layout/chevron2"/>
    <dgm:cxn modelId="{FADFAC5A-AB6B-41C3-A435-B479119521D9}" type="presParOf" srcId="{4C56B3CC-9C1F-48AA-913D-097E3D45F611}" destId="{92E2A86C-4857-47A6-A7BE-2F1D5261F84B}" srcOrd="0" destOrd="0" presId="urn:microsoft.com/office/officeart/2005/8/layout/chevron2"/>
    <dgm:cxn modelId="{06AE6357-5804-44C4-BE31-96058F41B552}" type="presParOf" srcId="{4C56B3CC-9C1F-48AA-913D-097E3D45F611}" destId="{4279CFAC-AF2C-4741-9C75-6DA0AB0F8DF7}" srcOrd="1" destOrd="0" presId="urn:microsoft.com/office/officeart/2005/8/layout/chevron2"/>
    <dgm:cxn modelId="{B31FDA95-B4D8-4C95-9F4B-22AFB5ADF1A2}" type="presParOf" srcId="{FCF14193-15F1-4C4A-8B48-31B1385CFD54}" destId="{EF40C948-2616-40D2-A4F6-E02CA3D6269D}" srcOrd="1" destOrd="0" presId="urn:microsoft.com/office/officeart/2005/8/layout/chevron2"/>
    <dgm:cxn modelId="{810375F2-0B8E-4D1D-B09D-FF1EEE866D81}" type="presParOf" srcId="{FCF14193-15F1-4C4A-8B48-31B1385CFD54}" destId="{C9B878C2-1C6A-4F0D-9517-C0129A78ABA1}" srcOrd="2" destOrd="0" presId="urn:microsoft.com/office/officeart/2005/8/layout/chevron2"/>
    <dgm:cxn modelId="{5481C368-4C7B-436D-9621-FD18F78717C9}" type="presParOf" srcId="{C9B878C2-1C6A-4F0D-9517-C0129A78ABA1}" destId="{E10BB644-D074-46A0-B125-65E506A12CD0}" srcOrd="0" destOrd="0" presId="urn:microsoft.com/office/officeart/2005/8/layout/chevron2"/>
    <dgm:cxn modelId="{AC867EC8-5450-47E4-8E50-525875C2BA67}" type="presParOf" srcId="{C9B878C2-1C6A-4F0D-9517-C0129A78ABA1}" destId="{2E83DE94-0A5F-4CC0-B43B-1297AFA3699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28BE6B-A486-43D2-B584-5AC30863617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466037-452F-4A03-B67A-FAC5882D5E16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GB" sz="28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Bước</a:t>
          </a:r>
          <a:endParaRPr lang="en-GB" sz="2800" b="1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GB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en-US" sz="2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66B36AE-2AF2-4834-8906-63DC422EE065}" type="parTrans" cxnId="{F2B5DCB2-80E3-4FA2-A97E-8251EA864CE2}">
      <dgm:prSet/>
      <dgm:spPr/>
      <dgm:t>
        <a:bodyPr/>
        <a:lstStyle/>
        <a:p>
          <a:endParaRPr lang="en-US"/>
        </a:p>
      </dgm:t>
    </dgm:pt>
    <dgm:pt modelId="{73D3A0BC-A89F-4438-8B41-6CDBC2497CF4}" type="sibTrans" cxnId="{F2B5DCB2-80E3-4FA2-A97E-8251EA864CE2}">
      <dgm:prSet/>
      <dgm:spPr/>
      <dgm:t>
        <a:bodyPr/>
        <a:lstStyle/>
        <a:p>
          <a:endParaRPr lang="en-US"/>
        </a:p>
      </dgm:t>
    </dgm:pt>
    <dgm:pt modelId="{299C6F97-E662-47DB-90DA-14C2FC98A3B7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Rửa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tay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đúng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cách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xà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phòng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hoặc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dung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dịch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rửa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tay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sát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khuẩn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ít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nhất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60%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cồn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trước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đeo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khẩu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trang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800" b="0" dirty="0">
            <a:latin typeface="Times New Roman" pitchFamily="18" charset="0"/>
            <a:cs typeface="Times New Roman" pitchFamily="18" charset="0"/>
          </a:endParaRPr>
        </a:p>
      </dgm:t>
    </dgm:pt>
    <dgm:pt modelId="{14600E04-B391-48CF-8EF0-4B96C8EBA1E5}" type="parTrans" cxnId="{D3ABAFCF-F118-4176-9CCB-E5FBEF5C4A89}">
      <dgm:prSet/>
      <dgm:spPr/>
      <dgm:t>
        <a:bodyPr/>
        <a:lstStyle/>
        <a:p>
          <a:endParaRPr lang="en-US"/>
        </a:p>
      </dgm:t>
    </dgm:pt>
    <dgm:pt modelId="{8555F33B-7A92-47F5-9C16-B7F0ABA563C3}" type="sibTrans" cxnId="{D3ABAFCF-F118-4176-9CCB-E5FBEF5C4A89}">
      <dgm:prSet/>
      <dgm:spPr/>
      <dgm:t>
        <a:bodyPr/>
        <a:lstStyle/>
        <a:p>
          <a:endParaRPr lang="en-US"/>
        </a:p>
      </dgm:t>
    </dgm:pt>
    <dgm:pt modelId="{AC443E95-C042-4E7B-99A5-F1CF6C94C517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GB" sz="28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Bước</a:t>
          </a:r>
          <a:endParaRPr lang="en-GB" sz="2800" b="1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GB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en-US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007637-1E3E-4BAC-8150-A54324AEEB49}" type="parTrans" cxnId="{12E30833-A778-47B2-AF86-0588D14082FE}">
      <dgm:prSet/>
      <dgm:spPr/>
      <dgm:t>
        <a:bodyPr/>
        <a:lstStyle/>
        <a:p>
          <a:endParaRPr lang="en-US"/>
        </a:p>
      </dgm:t>
    </dgm:pt>
    <dgm:pt modelId="{FF737A4D-2A3D-4189-AEF1-2F7AA7F58A03}" type="sibTrans" cxnId="{12E30833-A778-47B2-AF86-0588D14082FE}">
      <dgm:prSet/>
      <dgm:spPr/>
      <dgm:t>
        <a:bodyPr/>
        <a:lstStyle/>
        <a:p>
          <a:endParaRPr lang="en-US"/>
        </a:p>
      </dgm:t>
    </dgm:pt>
    <dgm:pt modelId="{9C45BA25-54DB-411C-8B14-B91B4B0FC10D}">
      <dgm:prSet phldrT="[Text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Xác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định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trên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dưới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khẩu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trang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Xác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định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mặt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ngoài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theo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đường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may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hoặc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mặt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đậm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hơn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ở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bên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ngoài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800" b="0" dirty="0">
            <a:latin typeface="Times New Roman" pitchFamily="18" charset="0"/>
            <a:cs typeface="Times New Roman" pitchFamily="18" charset="0"/>
          </a:endParaRPr>
        </a:p>
      </dgm:t>
    </dgm:pt>
    <dgm:pt modelId="{D7E5644A-F2D2-4976-8210-85F93073DADF}" type="parTrans" cxnId="{7D4501CD-F27E-43C7-8817-6FDC9ED91A38}">
      <dgm:prSet/>
      <dgm:spPr/>
      <dgm:t>
        <a:bodyPr/>
        <a:lstStyle/>
        <a:p>
          <a:endParaRPr lang="en-US"/>
        </a:p>
      </dgm:t>
    </dgm:pt>
    <dgm:pt modelId="{F652A09B-E243-43BA-92A9-A99AF6C23B9C}" type="sibTrans" cxnId="{7D4501CD-F27E-43C7-8817-6FDC9ED91A38}">
      <dgm:prSet/>
      <dgm:spPr/>
      <dgm:t>
        <a:bodyPr/>
        <a:lstStyle/>
        <a:p>
          <a:endParaRPr lang="en-US"/>
        </a:p>
      </dgm:t>
    </dgm:pt>
    <dgm:pt modelId="{1F2311D4-8E27-432E-85CD-BFD6892A7953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GB" sz="28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Bước</a:t>
          </a:r>
          <a:endParaRPr lang="en-GB" sz="2800" b="1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8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en-US" sz="2800" b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C526D7C-3C09-4A92-B8A8-088E2B4F2FA7}" type="parTrans" cxnId="{BFDDF8D2-22F6-4708-B1AF-831D8F63E0BB}">
      <dgm:prSet/>
      <dgm:spPr/>
      <dgm:t>
        <a:bodyPr/>
        <a:lstStyle/>
        <a:p>
          <a:endParaRPr lang="en-US"/>
        </a:p>
      </dgm:t>
    </dgm:pt>
    <dgm:pt modelId="{EA802D71-3CEE-466B-81AC-06D95C9034A7}" type="sibTrans" cxnId="{BFDDF8D2-22F6-4708-B1AF-831D8F63E0BB}">
      <dgm:prSet/>
      <dgm:spPr/>
      <dgm:t>
        <a:bodyPr/>
        <a:lstStyle/>
        <a:p>
          <a:endParaRPr lang="en-US"/>
        </a:p>
      </dgm:t>
    </dgm:pt>
    <dgm:pt modelId="{481B604D-FDEF-406E-BE60-8F68D30AB220}">
      <dgm:prSet custT="1"/>
      <dgm:spPr/>
      <dgm:t>
        <a:bodyPr/>
        <a:lstStyle/>
        <a:p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Đeo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điều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chỉnh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khẩu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trang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che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kín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mũi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miệng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đảm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bảo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khe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hở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giữa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mặt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khẩu</a:t>
          </a:r>
          <a:r>
            <a:rPr lang="en-GB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dirty="0" err="1" smtClean="0">
              <a:latin typeface="Times New Roman" pitchFamily="18" charset="0"/>
              <a:cs typeface="Times New Roman" pitchFamily="18" charset="0"/>
            </a:rPr>
            <a:t>trang</a:t>
          </a:r>
          <a:endParaRPr lang="en-US" sz="2800" dirty="0"/>
        </a:p>
      </dgm:t>
    </dgm:pt>
    <dgm:pt modelId="{FDC74CEF-9E7D-4ECE-87B1-32B14341EFF8}" type="parTrans" cxnId="{3B7FA61F-05D2-4F31-A1FE-E8A4FA841E6D}">
      <dgm:prSet/>
      <dgm:spPr/>
      <dgm:t>
        <a:bodyPr/>
        <a:lstStyle/>
        <a:p>
          <a:endParaRPr lang="en-US"/>
        </a:p>
      </dgm:t>
    </dgm:pt>
    <dgm:pt modelId="{2E56A4F2-768F-4E2C-B1DC-608C6DA2358C}" type="sibTrans" cxnId="{3B7FA61F-05D2-4F31-A1FE-E8A4FA841E6D}">
      <dgm:prSet/>
      <dgm:spPr/>
      <dgm:t>
        <a:bodyPr/>
        <a:lstStyle/>
        <a:p>
          <a:endParaRPr lang="en-US"/>
        </a:p>
      </dgm:t>
    </dgm:pt>
    <dgm:pt modelId="{FCF14193-15F1-4C4A-8B48-31B1385CFD54}" type="pres">
      <dgm:prSet presAssocID="{C228BE6B-A486-43D2-B584-5AC3086361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56B3CC-9C1F-48AA-913D-097E3D45F611}" type="pres">
      <dgm:prSet presAssocID="{DE466037-452F-4A03-B67A-FAC5882D5E16}" presName="composite" presStyleCnt="0"/>
      <dgm:spPr/>
    </dgm:pt>
    <dgm:pt modelId="{92E2A86C-4857-47A6-A7BE-2F1D5261F84B}" type="pres">
      <dgm:prSet presAssocID="{DE466037-452F-4A03-B67A-FAC5882D5E1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79CFAC-AF2C-4741-9C75-6DA0AB0F8DF7}" type="pres">
      <dgm:prSet presAssocID="{DE466037-452F-4A03-B67A-FAC5882D5E1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40C948-2616-40D2-A4F6-E02CA3D6269D}" type="pres">
      <dgm:prSet presAssocID="{73D3A0BC-A89F-4438-8B41-6CDBC2497CF4}" presName="sp" presStyleCnt="0"/>
      <dgm:spPr/>
    </dgm:pt>
    <dgm:pt modelId="{C9B878C2-1C6A-4F0D-9517-C0129A78ABA1}" type="pres">
      <dgm:prSet presAssocID="{AC443E95-C042-4E7B-99A5-F1CF6C94C517}" presName="composite" presStyleCnt="0"/>
      <dgm:spPr/>
    </dgm:pt>
    <dgm:pt modelId="{E10BB644-D074-46A0-B125-65E506A12CD0}" type="pres">
      <dgm:prSet presAssocID="{AC443E95-C042-4E7B-99A5-F1CF6C94C51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3DE94-0A5F-4CC0-B43B-1297AFA3699F}" type="pres">
      <dgm:prSet presAssocID="{AC443E95-C042-4E7B-99A5-F1CF6C94C51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4FF38F-8C80-44B9-A57C-398B0E72388C}" type="pres">
      <dgm:prSet presAssocID="{FF737A4D-2A3D-4189-AEF1-2F7AA7F58A03}" presName="sp" presStyleCnt="0"/>
      <dgm:spPr/>
    </dgm:pt>
    <dgm:pt modelId="{95875488-A1CF-41DC-8531-9E6747C7796B}" type="pres">
      <dgm:prSet presAssocID="{1F2311D4-8E27-432E-85CD-BFD6892A7953}" presName="composite" presStyleCnt="0"/>
      <dgm:spPr/>
    </dgm:pt>
    <dgm:pt modelId="{F74200A8-C1A2-4B94-A840-2F89473EB097}" type="pres">
      <dgm:prSet presAssocID="{1F2311D4-8E27-432E-85CD-BFD6892A795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0DF97E-D2E8-4CE4-BC1B-38AE0A28ED41}" type="pres">
      <dgm:prSet presAssocID="{1F2311D4-8E27-432E-85CD-BFD6892A795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DB0805-6C44-4671-8BF1-056C79F4B470}" type="presOf" srcId="{1F2311D4-8E27-432E-85CD-BFD6892A7953}" destId="{F74200A8-C1A2-4B94-A840-2F89473EB097}" srcOrd="0" destOrd="0" presId="urn:microsoft.com/office/officeart/2005/8/layout/chevron2"/>
    <dgm:cxn modelId="{129DFAF4-DF77-4BA5-BE93-272332C4A922}" type="presOf" srcId="{481B604D-FDEF-406E-BE60-8F68D30AB220}" destId="{460DF97E-D2E8-4CE4-BC1B-38AE0A28ED41}" srcOrd="0" destOrd="0" presId="urn:microsoft.com/office/officeart/2005/8/layout/chevron2"/>
    <dgm:cxn modelId="{D3ABAFCF-F118-4176-9CCB-E5FBEF5C4A89}" srcId="{DE466037-452F-4A03-B67A-FAC5882D5E16}" destId="{299C6F97-E662-47DB-90DA-14C2FC98A3B7}" srcOrd="0" destOrd="0" parTransId="{14600E04-B391-48CF-8EF0-4B96C8EBA1E5}" sibTransId="{8555F33B-7A92-47F5-9C16-B7F0ABA563C3}"/>
    <dgm:cxn modelId="{8A0C6F04-970C-4B3A-9E9E-238FF9DAA122}" type="presOf" srcId="{299C6F97-E662-47DB-90DA-14C2FC98A3B7}" destId="{4279CFAC-AF2C-4741-9C75-6DA0AB0F8DF7}" srcOrd="0" destOrd="0" presId="urn:microsoft.com/office/officeart/2005/8/layout/chevron2"/>
    <dgm:cxn modelId="{BFDDF8D2-22F6-4708-B1AF-831D8F63E0BB}" srcId="{C228BE6B-A486-43D2-B584-5AC30863617F}" destId="{1F2311D4-8E27-432E-85CD-BFD6892A7953}" srcOrd="2" destOrd="0" parTransId="{4C526D7C-3C09-4A92-B8A8-088E2B4F2FA7}" sibTransId="{EA802D71-3CEE-466B-81AC-06D95C9034A7}"/>
    <dgm:cxn modelId="{AD032934-34A1-4EE7-B511-C6F053141356}" type="presOf" srcId="{AC443E95-C042-4E7B-99A5-F1CF6C94C517}" destId="{E10BB644-D074-46A0-B125-65E506A12CD0}" srcOrd="0" destOrd="0" presId="urn:microsoft.com/office/officeart/2005/8/layout/chevron2"/>
    <dgm:cxn modelId="{12E30833-A778-47B2-AF86-0588D14082FE}" srcId="{C228BE6B-A486-43D2-B584-5AC30863617F}" destId="{AC443E95-C042-4E7B-99A5-F1CF6C94C517}" srcOrd="1" destOrd="0" parTransId="{41007637-1E3E-4BAC-8150-A54324AEEB49}" sibTransId="{FF737A4D-2A3D-4189-AEF1-2F7AA7F58A03}"/>
    <dgm:cxn modelId="{F2B5DCB2-80E3-4FA2-A97E-8251EA864CE2}" srcId="{C228BE6B-A486-43D2-B584-5AC30863617F}" destId="{DE466037-452F-4A03-B67A-FAC5882D5E16}" srcOrd="0" destOrd="0" parTransId="{466B36AE-2AF2-4834-8906-63DC422EE065}" sibTransId="{73D3A0BC-A89F-4438-8B41-6CDBC2497CF4}"/>
    <dgm:cxn modelId="{E05E9A24-F6CA-4FCB-808F-8DA0CCF33569}" type="presOf" srcId="{9C45BA25-54DB-411C-8B14-B91B4B0FC10D}" destId="{2E83DE94-0A5F-4CC0-B43B-1297AFA3699F}" srcOrd="0" destOrd="0" presId="urn:microsoft.com/office/officeart/2005/8/layout/chevron2"/>
    <dgm:cxn modelId="{3B7FA61F-05D2-4F31-A1FE-E8A4FA841E6D}" srcId="{1F2311D4-8E27-432E-85CD-BFD6892A7953}" destId="{481B604D-FDEF-406E-BE60-8F68D30AB220}" srcOrd="0" destOrd="0" parTransId="{FDC74CEF-9E7D-4ECE-87B1-32B14341EFF8}" sibTransId="{2E56A4F2-768F-4E2C-B1DC-608C6DA2358C}"/>
    <dgm:cxn modelId="{7D4501CD-F27E-43C7-8817-6FDC9ED91A38}" srcId="{AC443E95-C042-4E7B-99A5-F1CF6C94C517}" destId="{9C45BA25-54DB-411C-8B14-B91B4B0FC10D}" srcOrd="0" destOrd="0" parTransId="{D7E5644A-F2D2-4976-8210-85F93073DADF}" sibTransId="{F652A09B-E243-43BA-92A9-A99AF6C23B9C}"/>
    <dgm:cxn modelId="{2BC84E7D-A9A7-4074-BE19-F37032E8C2FE}" type="presOf" srcId="{DE466037-452F-4A03-B67A-FAC5882D5E16}" destId="{92E2A86C-4857-47A6-A7BE-2F1D5261F84B}" srcOrd="0" destOrd="0" presId="urn:microsoft.com/office/officeart/2005/8/layout/chevron2"/>
    <dgm:cxn modelId="{B138C578-9C17-4A74-80E6-B4387625B8C1}" type="presOf" srcId="{C228BE6B-A486-43D2-B584-5AC30863617F}" destId="{FCF14193-15F1-4C4A-8B48-31B1385CFD54}" srcOrd="0" destOrd="0" presId="urn:microsoft.com/office/officeart/2005/8/layout/chevron2"/>
    <dgm:cxn modelId="{A1F0B6DA-3D7F-4A79-B21A-F02964593F33}" type="presParOf" srcId="{FCF14193-15F1-4C4A-8B48-31B1385CFD54}" destId="{4C56B3CC-9C1F-48AA-913D-097E3D45F611}" srcOrd="0" destOrd="0" presId="urn:microsoft.com/office/officeart/2005/8/layout/chevron2"/>
    <dgm:cxn modelId="{06BC4A8C-A8B4-4FE8-A9BB-A42C15A7FAD1}" type="presParOf" srcId="{4C56B3CC-9C1F-48AA-913D-097E3D45F611}" destId="{92E2A86C-4857-47A6-A7BE-2F1D5261F84B}" srcOrd="0" destOrd="0" presId="urn:microsoft.com/office/officeart/2005/8/layout/chevron2"/>
    <dgm:cxn modelId="{A2EAD744-A66D-46B9-8B62-4DDADB8BF8DB}" type="presParOf" srcId="{4C56B3CC-9C1F-48AA-913D-097E3D45F611}" destId="{4279CFAC-AF2C-4741-9C75-6DA0AB0F8DF7}" srcOrd="1" destOrd="0" presId="urn:microsoft.com/office/officeart/2005/8/layout/chevron2"/>
    <dgm:cxn modelId="{93F2E61A-7DF9-41ED-8589-9FA59FA14780}" type="presParOf" srcId="{FCF14193-15F1-4C4A-8B48-31B1385CFD54}" destId="{EF40C948-2616-40D2-A4F6-E02CA3D6269D}" srcOrd="1" destOrd="0" presId="urn:microsoft.com/office/officeart/2005/8/layout/chevron2"/>
    <dgm:cxn modelId="{10FE07C3-9CD4-44FC-BDFA-872E739538E9}" type="presParOf" srcId="{FCF14193-15F1-4C4A-8B48-31B1385CFD54}" destId="{C9B878C2-1C6A-4F0D-9517-C0129A78ABA1}" srcOrd="2" destOrd="0" presId="urn:microsoft.com/office/officeart/2005/8/layout/chevron2"/>
    <dgm:cxn modelId="{724ED4D4-9BE5-4166-B250-449CE37548FA}" type="presParOf" srcId="{C9B878C2-1C6A-4F0D-9517-C0129A78ABA1}" destId="{E10BB644-D074-46A0-B125-65E506A12CD0}" srcOrd="0" destOrd="0" presId="urn:microsoft.com/office/officeart/2005/8/layout/chevron2"/>
    <dgm:cxn modelId="{692B00F0-83E0-48DC-9096-81255A24366E}" type="presParOf" srcId="{C9B878C2-1C6A-4F0D-9517-C0129A78ABA1}" destId="{2E83DE94-0A5F-4CC0-B43B-1297AFA3699F}" srcOrd="1" destOrd="0" presId="urn:microsoft.com/office/officeart/2005/8/layout/chevron2"/>
    <dgm:cxn modelId="{E9CA4774-C875-43BD-8356-53846B56AC62}" type="presParOf" srcId="{FCF14193-15F1-4C4A-8B48-31B1385CFD54}" destId="{884FF38F-8C80-44B9-A57C-398B0E72388C}" srcOrd="3" destOrd="0" presId="urn:microsoft.com/office/officeart/2005/8/layout/chevron2"/>
    <dgm:cxn modelId="{B2871274-EF7C-4579-BD7A-D4E31435159C}" type="presParOf" srcId="{FCF14193-15F1-4C4A-8B48-31B1385CFD54}" destId="{95875488-A1CF-41DC-8531-9E6747C7796B}" srcOrd="4" destOrd="0" presId="urn:microsoft.com/office/officeart/2005/8/layout/chevron2"/>
    <dgm:cxn modelId="{AE31916D-5FF1-4A4E-B8A3-E60407A94573}" type="presParOf" srcId="{95875488-A1CF-41DC-8531-9E6747C7796B}" destId="{F74200A8-C1A2-4B94-A840-2F89473EB097}" srcOrd="0" destOrd="0" presId="urn:microsoft.com/office/officeart/2005/8/layout/chevron2"/>
    <dgm:cxn modelId="{74A3FB3E-F2F2-4582-AADE-49B0BDEAE88E}" type="presParOf" srcId="{95875488-A1CF-41DC-8531-9E6747C7796B}" destId="{460DF97E-D2E8-4CE4-BC1B-38AE0A28ED4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28BE6B-A486-43D2-B584-5AC30863617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466037-452F-4A03-B67A-FAC5882D5E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GB" sz="26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Bước</a:t>
          </a:r>
          <a:endParaRPr lang="en-GB" sz="2600" b="1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GB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en-US" sz="2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66B36AE-2AF2-4834-8906-63DC422EE065}" type="parTrans" cxnId="{F2B5DCB2-80E3-4FA2-A97E-8251EA864CE2}">
      <dgm:prSet/>
      <dgm:spPr/>
      <dgm:t>
        <a:bodyPr/>
        <a:lstStyle/>
        <a:p>
          <a:endParaRPr lang="en-US"/>
        </a:p>
      </dgm:t>
    </dgm:pt>
    <dgm:pt modelId="{73D3A0BC-A89F-4438-8B41-6CDBC2497CF4}" type="sibTrans" cxnId="{F2B5DCB2-80E3-4FA2-A97E-8251EA864CE2}">
      <dgm:prSet/>
      <dgm:spPr/>
      <dgm:t>
        <a:bodyPr/>
        <a:lstStyle/>
        <a:p>
          <a:endParaRPr lang="en-US"/>
        </a:p>
      </dgm:t>
    </dgm:pt>
    <dgm:pt modelId="{299C6F97-E662-47DB-90DA-14C2FC98A3B7}">
      <dgm:prSet phldrT="[Text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tháo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khẩu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trang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chỉ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cầm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dây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đeo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sau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tai (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chạm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vào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mặt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ngoài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khẩu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trang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).</a:t>
          </a:r>
          <a:endParaRPr lang="en-US" sz="2600" b="0" dirty="0">
            <a:latin typeface="Times New Roman" pitchFamily="18" charset="0"/>
            <a:cs typeface="Times New Roman" pitchFamily="18" charset="0"/>
          </a:endParaRPr>
        </a:p>
      </dgm:t>
    </dgm:pt>
    <dgm:pt modelId="{14600E04-B391-48CF-8EF0-4B96C8EBA1E5}" type="parTrans" cxnId="{D3ABAFCF-F118-4176-9CCB-E5FBEF5C4A89}">
      <dgm:prSet/>
      <dgm:spPr/>
      <dgm:t>
        <a:bodyPr/>
        <a:lstStyle/>
        <a:p>
          <a:endParaRPr lang="en-US"/>
        </a:p>
      </dgm:t>
    </dgm:pt>
    <dgm:pt modelId="{8555F33B-7A92-47F5-9C16-B7F0ABA563C3}" type="sibTrans" cxnId="{D3ABAFCF-F118-4176-9CCB-E5FBEF5C4A89}">
      <dgm:prSet/>
      <dgm:spPr/>
      <dgm:t>
        <a:bodyPr/>
        <a:lstStyle/>
        <a:p>
          <a:endParaRPr lang="en-US"/>
        </a:p>
      </dgm:t>
    </dgm:pt>
    <dgm:pt modelId="{AC443E95-C042-4E7B-99A5-F1CF6C94C517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GB" sz="26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Bước</a:t>
          </a:r>
          <a:endParaRPr lang="en-GB" sz="2600" b="1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GB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en-US" sz="2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007637-1E3E-4BAC-8150-A54324AEEB49}" type="parTrans" cxnId="{12E30833-A778-47B2-AF86-0588D14082FE}">
      <dgm:prSet/>
      <dgm:spPr/>
      <dgm:t>
        <a:bodyPr/>
        <a:lstStyle/>
        <a:p>
          <a:endParaRPr lang="en-US"/>
        </a:p>
      </dgm:t>
    </dgm:pt>
    <dgm:pt modelId="{FF737A4D-2A3D-4189-AEF1-2F7AA7F58A03}" type="sibTrans" cxnId="{12E30833-A778-47B2-AF86-0588D14082FE}">
      <dgm:prSet/>
      <dgm:spPr/>
      <dgm:t>
        <a:bodyPr/>
        <a:lstStyle/>
        <a:p>
          <a:endParaRPr lang="en-US"/>
        </a:p>
      </dgm:t>
    </dgm:pt>
    <dgm:pt modelId="{9C45BA25-54DB-411C-8B14-B91B4B0FC10D}">
      <dgm:prSet phldrT="[Text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Bỏ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khẩu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trang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vào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túi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kín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(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nếu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)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/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hoặc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bỏ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vào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thùng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rác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nắp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đậy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kín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đối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khẩu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trang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dùng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1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lần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600" b="0" dirty="0">
            <a:latin typeface="Times New Roman" pitchFamily="18" charset="0"/>
            <a:cs typeface="Times New Roman" pitchFamily="18" charset="0"/>
          </a:endParaRPr>
        </a:p>
      </dgm:t>
    </dgm:pt>
    <dgm:pt modelId="{D7E5644A-F2D2-4976-8210-85F93073DADF}" type="parTrans" cxnId="{7D4501CD-F27E-43C7-8817-6FDC9ED91A38}">
      <dgm:prSet/>
      <dgm:spPr/>
      <dgm:t>
        <a:bodyPr/>
        <a:lstStyle/>
        <a:p>
          <a:endParaRPr lang="en-US"/>
        </a:p>
      </dgm:t>
    </dgm:pt>
    <dgm:pt modelId="{F652A09B-E243-43BA-92A9-A99AF6C23B9C}" type="sibTrans" cxnId="{7D4501CD-F27E-43C7-8817-6FDC9ED91A38}">
      <dgm:prSet/>
      <dgm:spPr/>
      <dgm:t>
        <a:bodyPr/>
        <a:lstStyle/>
        <a:p>
          <a:endParaRPr lang="en-US"/>
        </a:p>
      </dgm:t>
    </dgm:pt>
    <dgm:pt modelId="{1F2311D4-8E27-432E-85CD-BFD6892A7953}">
      <dgm:prSet phldrT="[Text]"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GB" sz="26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Bước</a:t>
          </a:r>
          <a:endParaRPr lang="en-GB" sz="2600" b="1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en-US" sz="2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C526D7C-3C09-4A92-B8A8-088E2B4F2FA7}" type="parTrans" cxnId="{BFDDF8D2-22F6-4708-B1AF-831D8F63E0BB}">
      <dgm:prSet/>
      <dgm:spPr/>
      <dgm:t>
        <a:bodyPr/>
        <a:lstStyle/>
        <a:p>
          <a:endParaRPr lang="en-US"/>
        </a:p>
      </dgm:t>
    </dgm:pt>
    <dgm:pt modelId="{EA802D71-3CEE-466B-81AC-06D95C9034A7}" type="sibTrans" cxnId="{BFDDF8D2-22F6-4708-B1AF-831D8F63E0BB}">
      <dgm:prSet/>
      <dgm:spPr/>
      <dgm:t>
        <a:bodyPr/>
        <a:lstStyle/>
        <a:p>
          <a:endParaRPr lang="en-US"/>
        </a:p>
      </dgm:t>
    </dgm:pt>
    <dgm:pt modelId="{481B604D-FDEF-406E-BE60-8F68D30AB220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Rửa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tay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đúng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cách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xà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phòng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hoặc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dung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dịch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rửa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tay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sát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khuẩn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ít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nhất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 60% </a:t>
          </a:r>
          <a:r>
            <a:rPr lang="en-GB" sz="2600" dirty="0" err="1" smtClean="0">
              <a:latin typeface="Times New Roman" pitchFamily="18" charset="0"/>
              <a:cs typeface="Times New Roman" pitchFamily="18" charset="0"/>
            </a:rPr>
            <a:t>cồn</a:t>
          </a:r>
          <a:r>
            <a:rPr lang="en-GB" sz="26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600" dirty="0"/>
        </a:p>
      </dgm:t>
    </dgm:pt>
    <dgm:pt modelId="{FDC74CEF-9E7D-4ECE-87B1-32B14341EFF8}" type="parTrans" cxnId="{3B7FA61F-05D2-4F31-A1FE-E8A4FA841E6D}">
      <dgm:prSet/>
      <dgm:spPr/>
      <dgm:t>
        <a:bodyPr/>
        <a:lstStyle/>
        <a:p>
          <a:endParaRPr lang="en-US"/>
        </a:p>
      </dgm:t>
    </dgm:pt>
    <dgm:pt modelId="{2E56A4F2-768F-4E2C-B1DC-608C6DA2358C}" type="sibTrans" cxnId="{3B7FA61F-05D2-4F31-A1FE-E8A4FA841E6D}">
      <dgm:prSet/>
      <dgm:spPr/>
      <dgm:t>
        <a:bodyPr/>
        <a:lstStyle/>
        <a:p>
          <a:endParaRPr lang="en-US"/>
        </a:p>
      </dgm:t>
    </dgm:pt>
    <dgm:pt modelId="{FCF14193-15F1-4C4A-8B48-31B1385CFD54}" type="pres">
      <dgm:prSet presAssocID="{C228BE6B-A486-43D2-B584-5AC3086361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56B3CC-9C1F-48AA-913D-097E3D45F611}" type="pres">
      <dgm:prSet presAssocID="{DE466037-452F-4A03-B67A-FAC5882D5E16}" presName="composite" presStyleCnt="0"/>
      <dgm:spPr/>
    </dgm:pt>
    <dgm:pt modelId="{92E2A86C-4857-47A6-A7BE-2F1D5261F84B}" type="pres">
      <dgm:prSet presAssocID="{DE466037-452F-4A03-B67A-FAC5882D5E1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79CFAC-AF2C-4741-9C75-6DA0AB0F8DF7}" type="pres">
      <dgm:prSet presAssocID="{DE466037-452F-4A03-B67A-FAC5882D5E16}" presName="descendantText" presStyleLbl="alignAcc1" presStyleIdx="0" presStyleCnt="3" custAng="0" custScaleX="100000" custScaleY="100000" custLinFactNeighborX="10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40C948-2616-40D2-A4F6-E02CA3D6269D}" type="pres">
      <dgm:prSet presAssocID="{73D3A0BC-A89F-4438-8B41-6CDBC2497CF4}" presName="sp" presStyleCnt="0"/>
      <dgm:spPr/>
    </dgm:pt>
    <dgm:pt modelId="{C9B878C2-1C6A-4F0D-9517-C0129A78ABA1}" type="pres">
      <dgm:prSet presAssocID="{AC443E95-C042-4E7B-99A5-F1CF6C94C517}" presName="composite" presStyleCnt="0"/>
      <dgm:spPr/>
    </dgm:pt>
    <dgm:pt modelId="{E10BB644-D074-46A0-B125-65E506A12CD0}" type="pres">
      <dgm:prSet presAssocID="{AC443E95-C042-4E7B-99A5-F1CF6C94C517}" presName="parentText" presStyleLbl="alignNode1" presStyleIdx="1" presStyleCnt="3" custLinFactNeighborY="-1380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3DE94-0A5F-4CC0-B43B-1297AFA3699F}" type="pres">
      <dgm:prSet presAssocID="{AC443E95-C042-4E7B-99A5-F1CF6C94C517}" presName="descendantText" presStyleLbl="alignAcc1" presStyleIdx="1" presStyleCnt="3" custLinFactNeighborY="-212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4FF38F-8C80-44B9-A57C-398B0E72388C}" type="pres">
      <dgm:prSet presAssocID="{FF737A4D-2A3D-4189-AEF1-2F7AA7F58A03}" presName="sp" presStyleCnt="0"/>
      <dgm:spPr/>
    </dgm:pt>
    <dgm:pt modelId="{95875488-A1CF-41DC-8531-9E6747C7796B}" type="pres">
      <dgm:prSet presAssocID="{1F2311D4-8E27-432E-85CD-BFD6892A7953}" presName="composite" presStyleCnt="0"/>
      <dgm:spPr/>
    </dgm:pt>
    <dgm:pt modelId="{F74200A8-C1A2-4B94-A840-2F89473EB097}" type="pres">
      <dgm:prSet presAssocID="{1F2311D4-8E27-432E-85CD-BFD6892A7953}" presName="parentText" presStyleLbl="alignNode1" presStyleIdx="2" presStyleCnt="3" custLinFactNeighborY="-2744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0DF97E-D2E8-4CE4-BC1B-38AE0A28ED41}" type="pres">
      <dgm:prSet presAssocID="{1F2311D4-8E27-432E-85CD-BFD6892A7953}" presName="descendantText" presStyleLbl="alignAcc1" presStyleIdx="2" presStyleCnt="3" custLinFactNeighborY="-422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ABAFCF-F118-4176-9CCB-E5FBEF5C4A89}" srcId="{DE466037-452F-4A03-B67A-FAC5882D5E16}" destId="{299C6F97-E662-47DB-90DA-14C2FC98A3B7}" srcOrd="0" destOrd="0" parTransId="{14600E04-B391-48CF-8EF0-4B96C8EBA1E5}" sibTransId="{8555F33B-7A92-47F5-9C16-B7F0ABA563C3}"/>
    <dgm:cxn modelId="{BCD40E36-08C2-4ED0-ABE8-81365B702D9D}" type="presOf" srcId="{C228BE6B-A486-43D2-B584-5AC30863617F}" destId="{FCF14193-15F1-4C4A-8B48-31B1385CFD54}" srcOrd="0" destOrd="0" presId="urn:microsoft.com/office/officeart/2005/8/layout/chevron2"/>
    <dgm:cxn modelId="{BFDDF8D2-22F6-4708-B1AF-831D8F63E0BB}" srcId="{C228BE6B-A486-43D2-B584-5AC30863617F}" destId="{1F2311D4-8E27-432E-85CD-BFD6892A7953}" srcOrd="2" destOrd="0" parTransId="{4C526D7C-3C09-4A92-B8A8-088E2B4F2FA7}" sibTransId="{EA802D71-3CEE-466B-81AC-06D95C9034A7}"/>
    <dgm:cxn modelId="{1D9A9D7E-3B6D-4C46-A017-929B87D49B9C}" type="presOf" srcId="{DE466037-452F-4A03-B67A-FAC5882D5E16}" destId="{92E2A86C-4857-47A6-A7BE-2F1D5261F84B}" srcOrd="0" destOrd="0" presId="urn:microsoft.com/office/officeart/2005/8/layout/chevron2"/>
    <dgm:cxn modelId="{12E30833-A778-47B2-AF86-0588D14082FE}" srcId="{C228BE6B-A486-43D2-B584-5AC30863617F}" destId="{AC443E95-C042-4E7B-99A5-F1CF6C94C517}" srcOrd="1" destOrd="0" parTransId="{41007637-1E3E-4BAC-8150-A54324AEEB49}" sibTransId="{FF737A4D-2A3D-4189-AEF1-2F7AA7F58A03}"/>
    <dgm:cxn modelId="{87E9FEA7-D7A3-4E56-BAE0-F27D28BB22C3}" type="presOf" srcId="{1F2311D4-8E27-432E-85CD-BFD6892A7953}" destId="{F74200A8-C1A2-4B94-A840-2F89473EB097}" srcOrd="0" destOrd="0" presId="urn:microsoft.com/office/officeart/2005/8/layout/chevron2"/>
    <dgm:cxn modelId="{86DB672D-4025-409E-ADC5-285C44D0CE10}" type="presOf" srcId="{9C45BA25-54DB-411C-8B14-B91B4B0FC10D}" destId="{2E83DE94-0A5F-4CC0-B43B-1297AFA3699F}" srcOrd="0" destOrd="0" presId="urn:microsoft.com/office/officeart/2005/8/layout/chevron2"/>
    <dgm:cxn modelId="{F2B5DCB2-80E3-4FA2-A97E-8251EA864CE2}" srcId="{C228BE6B-A486-43D2-B584-5AC30863617F}" destId="{DE466037-452F-4A03-B67A-FAC5882D5E16}" srcOrd="0" destOrd="0" parTransId="{466B36AE-2AF2-4834-8906-63DC422EE065}" sibTransId="{73D3A0BC-A89F-4438-8B41-6CDBC2497CF4}"/>
    <dgm:cxn modelId="{0DBB916B-B0E8-4CAB-9905-096C2CA10FCD}" type="presOf" srcId="{299C6F97-E662-47DB-90DA-14C2FC98A3B7}" destId="{4279CFAC-AF2C-4741-9C75-6DA0AB0F8DF7}" srcOrd="0" destOrd="0" presId="urn:microsoft.com/office/officeart/2005/8/layout/chevron2"/>
    <dgm:cxn modelId="{91B6740C-8E1A-448A-AD66-42E0B13685E6}" type="presOf" srcId="{AC443E95-C042-4E7B-99A5-F1CF6C94C517}" destId="{E10BB644-D074-46A0-B125-65E506A12CD0}" srcOrd="0" destOrd="0" presId="urn:microsoft.com/office/officeart/2005/8/layout/chevron2"/>
    <dgm:cxn modelId="{3B7FA61F-05D2-4F31-A1FE-E8A4FA841E6D}" srcId="{1F2311D4-8E27-432E-85CD-BFD6892A7953}" destId="{481B604D-FDEF-406E-BE60-8F68D30AB220}" srcOrd="0" destOrd="0" parTransId="{FDC74CEF-9E7D-4ECE-87B1-32B14341EFF8}" sibTransId="{2E56A4F2-768F-4E2C-B1DC-608C6DA2358C}"/>
    <dgm:cxn modelId="{7D4501CD-F27E-43C7-8817-6FDC9ED91A38}" srcId="{AC443E95-C042-4E7B-99A5-F1CF6C94C517}" destId="{9C45BA25-54DB-411C-8B14-B91B4B0FC10D}" srcOrd="0" destOrd="0" parTransId="{D7E5644A-F2D2-4976-8210-85F93073DADF}" sibTransId="{F652A09B-E243-43BA-92A9-A99AF6C23B9C}"/>
    <dgm:cxn modelId="{EF6925E8-1983-4349-B6C5-D89437E44D0E}" type="presOf" srcId="{481B604D-FDEF-406E-BE60-8F68D30AB220}" destId="{460DF97E-D2E8-4CE4-BC1B-38AE0A28ED41}" srcOrd="0" destOrd="0" presId="urn:microsoft.com/office/officeart/2005/8/layout/chevron2"/>
    <dgm:cxn modelId="{0E11BE3B-0C5A-4D53-970D-34AC32ADFA59}" type="presParOf" srcId="{FCF14193-15F1-4C4A-8B48-31B1385CFD54}" destId="{4C56B3CC-9C1F-48AA-913D-097E3D45F611}" srcOrd="0" destOrd="0" presId="urn:microsoft.com/office/officeart/2005/8/layout/chevron2"/>
    <dgm:cxn modelId="{E5B41732-74BC-4D73-A4DA-F9A6F42B65A2}" type="presParOf" srcId="{4C56B3CC-9C1F-48AA-913D-097E3D45F611}" destId="{92E2A86C-4857-47A6-A7BE-2F1D5261F84B}" srcOrd="0" destOrd="0" presId="urn:microsoft.com/office/officeart/2005/8/layout/chevron2"/>
    <dgm:cxn modelId="{006228BD-8C5D-4DC0-889D-8689EA1AF439}" type="presParOf" srcId="{4C56B3CC-9C1F-48AA-913D-097E3D45F611}" destId="{4279CFAC-AF2C-4741-9C75-6DA0AB0F8DF7}" srcOrd="1" destOrd="0" presId="urn:microsoft.com/office/officeart/2005/8/layout/chevron2"/>
    <dgm:cxn modelId="{84D07741-C55A-4AD4-B2F3-2EFDFB6C7C88}" type="presParOf" srcId="{FCF14193-15F1-4C4A-8B48-31B1385CFD54}" destId="{EF40C948-2616-40D2-A4F6-E02CA3D6269D}" srcOrd="1" destOrd="0" presId="urn:microsoft.com/office/officeart/2005/8/layout/chevron2"/>
    <dgm:cxn modelId="{C6C8E0F0-D761-4D28-B82E-35612CDAF4CC}" type="presParOf" srcId="{FCF14193-15F1-4C4A-8B48-31B1385CFD54}" destId="{C9B878C2-1C6A-4F0D-9517-C0129A78ABA1}" srcOrd="2" destOrd="0" presId="urn:microsoft.com/office/officeart/2005/8/layout/chevron2"/>
    <dgm:cxn modelId="{A5F495AA-FE09-43DC-8B7C-1D27B1C9BD8C}" type="presParOf" srcId="{C9B878C2-1C6A-4F0D-9517-C0129A78ABA1}" destId="{E10BB644-D074-46A0-B125-65E506A12CD0}" srcOrd="0" destOrd="0" presId="urn:microsoft.com/office/officeart/2005/8/layout/chevron2"/>
    <dgm:cxn modelId="{026D8A96-6389-4ED2-94FB-6CE3CAF2E9DB}" type="presParOf" srcId="{C9B878C2-1C6A-4F0D-9517-C0129A78ABA1}" destId="{2E83DE94-0A5F-4CC0-B43B-1297AFA3699F}" srcOrd="1" destOrd="0" presId="urn:microsoft.com/office/officeart/2005/8/layout/chevron2"/>
    <dgm:cxn modelId="{DDB25DF8-B0BA-45D9-8A65-4F1780C5860F}" type="presParOf" srcId="{FCF14193-15F1-4C4A-8B48-31B1385CFD54}" destId="{884FF38F-8C80-44B9-A57C-398B0E72388C}" srcOrd="3" destOrd="0" presId="urn:microsoft.com/office/officeart/2005/8/layout/chevron2"/>
    <dgm:cxn modelId="{CDD89C3E-2652-4D5F-AB06-9661289626E6}" type="presParOf" srcId="{FCF14193-15F1-4C4A-8B48-31B1385CFD54}" destId="{95875488-A1CF-41DC-8531-9E6747C7796B}" srcOrd="4" destOrd="0" presId="urn:microsoft.com/office/officeart/2005/8/layout/chevron2"/>
    <dgm:cxn modelId="{F92DBDB4-2F12-436D-95E7-4659B10806BD}" type="presParOf" srcId="{95875488-A1CF-41DC-8531-9E6747C7796B}" destId="{F74200A8-C1A2-4B94-A840-2F89473EB097}" srcOrd="0" destOrd="0" presId="urn:microsoft.com/office/officeart/2005/8/layout/chevron2"/>
    <dgm:cxn modelId="{77A1C6CF-06C3-4C43-87CC-31E1EA604008}" type="presParOf" srcId="{95875488-A1CF-41DC-8531-9E6747C7796B}" destId="{460DF97E-D2E8-4CE4-BC1B-38AE0A28ED4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2A86C-4857-47A6-A7BE-2F1D5261F84B}">
      <dsp:nvSpPr>
        <dsp:cNvPr id="0" name=""/>
        <dsp:cNvSpPr/>
      </dsp:nvSpPr>
      <dsp:spPr>
        <a:xfrm rot="5400000">
          <a:off x="-360662" y="361516"/>
          <a:ext cx="2404417" cy="1683092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</a:t>
          </a:r>
          <a:endParaRPr lang="en-US" sz="4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842399"/>
        <a:ext cx="1683092" cy="721325"/>
      </dsp:txXfrm>
    </dsp:sp>
    <dsp:sp modelId="{4279CFAC-AF2C-4741-9C75-6DA0AB0F8DF7}">
      <dsp:nvSpPr>
        <dsp:cNvPr id="0" name=""/>
        <dsp:cNvSpPr/>
      </dsp:nvSpPr>
      <dsp:spPr>
        <a:xfrm rot="5400000">
          <a:off x="4174910" y="-2490964"/>
          <a:ext cx="1562871" cy="6546507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b="1" kern="1200" dirty="0" err="1" smtClean="0">
              <a:latin typeface="Times New Roman" pitchFamily="18" charset="0"/>
              <a:cs typeface="Times New Roman" pitchFamily="18" charset="0"/>
            </a:rPr>
            <a:t>Tiếp</a:t>
          </a:r>
          <a:r>
            <a:rPr lang="en-US" sz="4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000" b="1" kern="1200" dirty="0" err="1" smtClean="0">
              <a:latin typeface="Times New Roman" pitchFamily="18" charset="0"/>
              <a:cs typeface="Times New Roman" pitchFamily="18" charset="0"/>
            </a:rPr>
            <a:t>xúc</a:t>
          </a:r>
          <a:endParaRPr lang="en-US" sz="40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683093" y="77146"/>
        <a:ext cx="6470214" cy="1410285"/>
      </dsp:txXfrm>
    </dsp:sp>
    <dsp:sp modelId="{E10BB644-D074-46A0-B125-65E506A12CD0}">
      <dsp:nvSpPr>
        <dsp:cNvPr id="0" name=""/>
        <dsp:cNvSpPr/>
      </dsp:nvSpPr>
      <dsp:spPr>
        <a:xfrm rot="5400000">
          <a:off x="-360662" y="2481354"/>
          <a:ext cx="2404417" cy="1683092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</a:t>
          </a:r>
          <a:endParaRPr lang="en-US" sz="4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2962237"/>
        <a:ext cx="1683092" cy="721325"/>
      </dsp:txXfrm>
    </dsp:sp>
    <dsp:sp modelId="{2E83DE94-0A5F-4CC0-B43B-1297AFA3699F}">
      <dsp:nvSpPr>
        <dsp:cNvPr id="0" name=""/>
        <dsp:cNvSpPr/>
      </dsp:nvSpPr>
      <dsp:spPr>
        <a:xfrm rot="5400000">
          <a:off x="4174910" y="-371126"/>
          <a:ext cx="1562871" cy="6546507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b="1" kern="1200" dirty="0" err="1" smtClean="0">
              <a:latin typeface="Times New Roman" pitchFamily="18" charset="0"/>
              <a:cs typeface="Times New Roman" pitchFamily="18" charset="0"/>
            </a:rPr>
            <a:t>Giọt</a:t>
          </a:r>
          <a:r>
            <a:rPr lang="en-US" sz="4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000" b="1" kern="1200" dirty="0" err="1" smtClean="0">
              <a:latin typeface="Times New Roman" pitchFamily="18" charset="0"/>
              <a:cs typeface="Times New Roman" pitchFamily="18" charset="0"/>
            </a:rPr>
            <a:t>bắn</a:t>
          </a:r>
          <a:endParaRPr lang="en-US" sz="40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683093" y="2196984"/>
        <a:ext cx="6470214" cy="14102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2A86C-4857-47A6-A7BE-2F1D5261F84B}">
      <dsp:nvSpPr>
        <dsp:cNvPr id="0" name=""/>
        <dsp:cNvSpPr/>
      </dsp:nvSpPr>
      <dsp:spPr>
        <a:xfrm rot="5400000">
          <a:off x="-360662" y="361516"/>
          <a:ext cx="2404417" cy="1683092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</a:t>
          </a:r>
          <a:endParaRPr lang="en-US" sz="4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842399"/>
        <a:ext cx="1683092" cy="721325"/>
      </dsp:txXfrm>
    </dsp:sp>
    <dsp:sp modelId="{4279CFAC-AF2C-4741-9C75-6DA0AB0F8DF7}">
      <dsp:nvSpPr>
        <dsp:cNvPr id="0" name=""/>
        <dsp:cNvSpPr/>
      </dsp:nvSpPr>
      <dsp:spPr>
        <a:xfrm rot="5400000">
          <a:off x="4174910" y="-2490964"/>
          <a:ext cx="1562871" cy="6546507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0" kern="1200" dirty="0" err="1" smtClean="0">
              <a:latin typeface="Times New Roman" pitchFamily="18" charset="0"/>
              <a:cs typeface="Times New Roman" pitchFamily="18" charset="0"/>
            </a:rPr>
            <a:t>Rửa</a:t>
          </a:r>
          <a:r>
            <a:rPr lang="en-US" sz="3200" b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latin typeface="Times New Roman" pitchFamily="18" charset="0"/>
              <a:cs typeface="Times New Roman" pitchFamily="18" charset="0"/>
            </a:rPr>
            <a:t>tay</a:t>
          </a:r>
          <a:r>
            <a:rPr lang="en-US" sz="3200" b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latin typeface="Times New Roman" pitchFamily="18" charset="0"/>
              <a:cs typeface="Times New Roman" pitchFamily="18" charset="0"/>
            </a:rPr>
            <a:t>thường</a:t>
          </a:r>
          <a:r>
            <a:rPr lang="en-US" sz="3200" b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latin typeface="Times New Roman" pitchFamily="18" charset="0"/>
              <a:cs typeface="Times New Roman" pitchFamily="18" charset="0"/>
            </a:rPr>
            <a:t>quy</a:t>
          </a:r>
          <a:r>
            <a:rPr lang="en-US" sz="3200" b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3200" b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3200" b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3200" b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latin typeface="Times New Roman" pitchFamily="18" charset="0"/>
              <a:cs typeface="Times New Roman" pitchFamily="18" charset="0"/>
            </a:rPr>
            <a:t>xà</a:t>
          </a:r>
          <a:r>
            <a:rPr lang="en-US" sz="3200" b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latin typeface="Times New Roman" pitchFamily="18" charset="0"/>
              <a:cs typeface="Times New Roman" pitchFamily="18" charset="0"/>
            </a:rPr>
            <a:t>phòng</a:t>
          </a:r>
          <a:endParaRPr lang="en-US" sz="3200" b="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683093" y="77146"/>
        <a:ext cx="6470214" cy="1410285"/>
      </dsp:txXfrm>
    </dsp:sp>
    <dsp:sp modelId="{E10BB644-D074-46A0-B125-65E506A12CD0}">
      <dsp:nvSpPr>
        <dsp:cNvPr id="0" name=""/>
        <dsp:cNvSpPr/>
      </dsp:nvSpPr>
      <dsp:spPr>
        <a:xfrm rot="5400000">
          <a:off x="-360662" y="2481354"/>
          <a:ext cx="2404417" cy="1683092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</a:t>
          </a:r>
          <a:endParaRPr lang="en-US" sz="4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2962237"/>
        <a:ext cx="1683092" cy="721325"/>
      </dsp:txXfrm>
    </dsp:sp>
    <dsp:sp modelId="{2E83DE94-0A5F-4CC0-B43B-1297AFA3699F}">
      <dsp:nvSpPr>
        <dsp:cNvPr id="0" name=""/>
        <dsp:cNvSpPr/>
      </dsp:nvSpPr>
      <dsp:spPr>
        <a:xfrm rot="5400000">
          <a:off x="4174910" y="-371126"/>
          <a:ext cx="1562871" cy="6546507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0" kern="1200" dirty="0" err="1" smtClean="0">
              <a:effectLst/>
              <a:latin typeface="Times New Roman" pitchFamily="18" charset="0"/>
              <a:cs typeface="Times New Roman" pitchFamily="18" charset="0"/>
            </a:rPr>
            <a:t>Vệ</a:t>
          </a:r>
          <a:r>
            <a:rPr lang="en-US" sz="3200" b="0" kern="120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effectLst/>
              <a:latin typeface="Times New Roman" pitchFamily="18" charset="0"/>
              <a:cs typeface="Times New Roman" pitchFamily="18" charset="0"/>
            </a:rPr>
            <a:t>sinh</a:t>
          </a:r>
          <a:r>
            <a:rPr lang="en-US" sz="3200" b="0" kern="120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effectLst/>
              <a:latin typeface="Times New Roman" pitchFamily="18" charset="0"/>
              <a:cs typeface="Times New Roman" pitchFamily="18" charset="0"/>
            </a:rPr>
            <a:t>tay</a:t>
          </a:r>
          <a:r>
            <a:rPr lang="en-US" sz="3200" b="0" kern="120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effectLst/>
              <a:latin typeface="Times New Roman" pitchFamily="18" charset="0"/>
              <a:cs typeface="Times New Roman" pitchFamily="18" charset="0"/>
            </a:rPr>
            <a:t>thường</a:t>
          </a:r>
          <a:r>
            <a:rPr lang="en-US" sz="3200" b="0" kern="120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effectLst/>
              <a:latin typeface="Times New Roman" pitchFamily="18" charset="0"/>
              <a:cs typeface="Times New Roman" pitchFamily="18" charset="0"/>
            </a:rPr>
            <a:t>quy</a:t>
          </a:r>
          <a:r>
            <a:rPr lang="en-US" sz="3200" b="0" kern="120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effectLst/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3200" b="0" kern="120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effectLst/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3200" b="0" kern="120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effectLst/>
              <a:latin typeface="Times New Roman" pitchFamily="18" charset="0"/>
              <a:cs typeface="Times New Roman" pitchFamily="18" charset="0"/>
            </a:rPr>
            <a:t>pháp</a:t>
          </a:r>
          <a:r>
            <a:rPr lang="en-US" sz="3200" b="0" kern="120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effectLst/>
              <a:latin typeface="Times New Roman" pitchFamily="18" charset="0"/>
              <a:cs typeface="Times New Roman" pitchFamily="18" charset="0"/>
            </a:rPr>
            <a:t>chà</a:t>
          </a:r>
          <a:r>
            <a:rPr lang="en-US" sz="3200" b="0" kern="120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effectLst/>
              <a:latin typeface="Times New Roman" pitchFamily="18" charset="0"/>
              <a:cs typeface="Times New Roman" pitchFamily="18" charset="0"/>
            </a:rPr>
            <a:t>tay</a:t>
          </a:r>
          <a:r>
            <a:rPr lang="en-US" sz="3200" b="0" kern="120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effectLst/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3200" b="0" kern="1200" dirty="0" smtClean="0">
              <a:effectLst/>
              <a:latin typeface="Times New Roman" pitchFamily="18" charset="0"/>
              <a:cs typeface="Times New Roman" pitchFamily="18" charset="0"/>
            </a:rPr>
            <a:t> dung </a:t>
          </a:r>
          <a:r>
            <a:rPr lang="en-US" sz="3200" b="0" kern="1200" dirty="0" err="1" smtClean="0">
              <a:effectLst/>
              <a:latin typeface="Times New Roman" pitchFamily="18" charset="0"/>
              <a:cs typeface="Times New Roman" pitchFamily="18" charset="0"/>
            </a:rPr>
            <a:t>dịch</a:t>
          </a:r>
          <a:r>
            <a:rPr lang="en-US" sz="3200" b="0" kern="120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effectLst/>
              <a:latin typeface="Times New Roman" pitchFamily="18" charset="0"/>
              <a:cs typeface="Times New Roman" pitchFamily="18" charset="0"/>
            </a:rPr>
            <a:t>chứa</a:t>
          </a:r>
          <a:r>
            <a:rPr lang="en-US" sz="3200" b="0" kern="120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 smtClean="0">
              <a:effectLst/>
              <a:latin typeface="Times New Roman" pitchFamily="18" charset="0"/>
              <a:cs typeface="Times New Roman" pitchFamily="18" charset="0"/>
            </a:rPr>
            <a:t>cồn</a:t>
          </a:r>
          <a:endParaRPr lang="en-US" sz="3200" b="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683093" y="2196984"/>
        <a:ext cx="6470214" cy="14102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2A86C-4857-47A6-A7BE-2F1D5261F84B}">
      <dsp:nvSpPr>
        <dsp:cNvPr id="0" name=""/>
        <dsp:cNvSpPr/>
      </dsp:nvSpPr>
      <dsp:spPr>
        <a:xfrm rot="5400000">
          <a:off x="-245395" y="248052"/>
          <a:ext cx="1635968" cy="1145177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28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Bước</a:t>
          </a:r>
          <a:endParaRPr lang="en-GB" sz="2800" b="1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2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en-US" sz="2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575246"/>
        <a:ext cx="1145177" cy="490791"/>
      </dsp:txXfrm>
    </dsp:sp>
    <dsp:sp modelId="{4279CFAC-AF2C-4741-9C75-6DA0AB0F8DF7}">
      <dsp:nvSpPr>
        <dsp:cNvPr id="0" name=""/>
        <dsp:cNvSpPr/>
      </dsp:nvSpPr>
      <dsp:spPr>
        <a:xfrm rot="5400000">
          <a:off x="4155419" y="-3007584"/>
          <a:ext cx="1063938" cy="7084422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Rửa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tay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đúng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cách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xà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phòng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hoặc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dung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dịch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rửa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tay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sát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khuẩn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ít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nhất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60%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cồn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trước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đeo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khẩu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trang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800" b="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145178" y="54594"/>
        <a:ext cx="7032485" cy="960064"/>
      </dsp:txXfrm>
    </dsp:sp>
    <dsp:sp modelId="{E10BB644-D074-46A0-B125-65E506A12CD0}">
      <dsp:nvSpPr>
        <dsp:cNvPr id="0" name=""/>
        <dsp:cNvSpPr/>
      </dsp:nvSpPr>
      <dsp:spPr>
        <a:xfrm rot="5400000">
          <a:off x="-245395" y="1690392"/>
          <a:ext cx="1635968" cy="1145177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28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Bước</a:t>
          </a:r>
          <a:endParaRPr lang="en-GB" sz="2800" b="1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2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en-US" sz="2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2017586"/>
        <a:ext cx="1145177" cy="490791"/>
      </dsp:txXfrm>
    </dsp:sp>
    <dsp:sp modelId="{2E83DE94-0A5F-4CC0-B43B-1297AFA3699F}">
      <dsp:nvSpPr>
        <dsp:cNvPr id="0" name=""/>
        <dsp:cNvSpPr/>
      </dsp:nvSpPr>
      <dsp:spPr>
        <a:xfrm rot="5400000">
          <a:off x="4155699" y="-1565524"/>
          <a:ext cx="1063379" cy="7084422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Xác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định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trên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dưới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khẩu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trang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Xác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định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mặt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ngoài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theo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đường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may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hoặc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mặt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đậm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hơn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ở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bên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ngoài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800" b="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145178" y="1496907"/>
        <a:ext cx="7032512" cy="959559"/>
      </dsp:txXfrm>
    </dsp:sp>
    <dsp:sp modelId="{F74200A8-C1A2-4B94-A840-2F89473EB097}">
      <dsp:nvSpPr>
        <dsp:cNvPr id="0" name=""/>
        <dsp:cNvSpPr/>
      </dsp:nvSpPr>
      <dsp:spPr>
        <a:xfrm rot="5400000">
          <a:off x="-245395" y="3132732"/>
          <a:ext cx="1635968" cy="1145177"/>
        </a:xfrm>
        <a:prstGeom prst="chevron">
          <a:avLst/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28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Bước</a:t>
          </a:r>
          <a:endParaRPr lang="en-GB" sz="2800" b="1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8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en-US" sz="2800" b="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3459926"/>
        <a:ext cx="1145177" cy="490791"/>
      </dsp:txXfrm>
    </dsp:sp>
    <dsp:sp modelId="{460DF97E-D2E8-4CE4-BC1B-38AE0A28ED41}">
      <dsp:nvSpPr>
        <dsp:cNvPr id="0" name=""/>
        <dsp:cNvSpPr/>
      </dsp:nvSpPr>
      <dsp:spPr>
        <a:xfrm rot="5400000">
          <a:off x="4155699" y="-123184"/>
          <a:ext cx="1063379" cy="7084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Đeo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điều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chỉnh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khẩu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trang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che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kín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mũi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miệng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đảm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bảo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khe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hở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giữa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mặt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khẩu</a:t>
          </a:r>
          <a:r>
            <a:rPr lang="en-GB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800" kern="1200" dirty="0" err="1" smtClean="0">
              <a:latin typeface="Times New Roman" pitchFamily="18" charset="0"/>
              <a:cs typeface="Times New Roman" pitchFamily="18" charset="0"/>
            </a:rPr>
            <a:t>trang</a:t>
          </a:r>
          <a:endParaRPr lang="en-US" sz="2800" kern="1200" dirty="0"/>
        </a:p>
      </dsp:txBody>
      <dsp:txXfrm rot="-5400000">
        <a:off x="1145178" y="2939247"/>
        <a:ext cx="7032512" cy="9595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2A86C-4857-47A6-A7BE-2F1D5261F84B}">
      <dsp:nvSpPr>
        <dsp:cNvPr id="0" name=""/>
        <dsp:cNvSpPr/>
      </dsp:nvSpPr>
      <dsp:spPr>
        <a:xfrm rot="5400000">
          <a:off x="-245395" y="248052"/>
          <a:ext cx="1635968" cy="1145177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26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Bước</a:t>
          </a:r>
          <a:endParaRPr lang="en-GB" sz="2600" b="1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2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en-US" sz="2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575246"/>
        <a:ext cx="1145177" cy="490791"/>
      </dsp:txXfrm>
    </dsp:sp>
    <dsp:sp modelId="{4279CFAC-AF2C-4741-9C75-6DA0AB0F8DF7}">
      <dsp:nvSpPr>
        <dsp:cNvPr id="0" name=""/>
        <dsp:cNvSpPr/>
      </dsp:nvSpPr>
      <dsp:spPr>
        <a:xfrm rot="5400000">
          <a:off x="4155419" y="-3007584"/>
          <a:ext cx="1063938" cy="7084422"/>
        </a:xfrm>
        <a:prstGeom prst="round2SameRect">
          <a:avLst/>
        </a:prstGeom>
        <a:solidFill>
          <a:schemeClr val="accent3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tháo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khẩu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trang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chỉ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cầm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dây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đeo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sau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tai (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chạm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vào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mặt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ngoài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khẩu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trang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).</a:t>
          </a:r>
          <a:endParaRPr lang="en-US" sz="2600" b="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145178" y="54594"/>
        <a:ext cx="7032485" cy="960064"/>
      </dsp:txXfrm>
    </dsp:sp>
    <dsp:sp modelId="{E10BB644-D074-46A0-B125-65E506A12CD0}">
      <dsp:nvSpPr>
        <dsp:cNvPr id="0" name=""/>
        <dsp:cNvSpPr/>
      </dsp:nvSpPr>
      <dsp:spPr>
        <a:xfrm rot="5400000">
          <a:off x="-245395" y="1464596"/>
          <a:ext cx="1635968" cy="1145177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26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Bước</a:t>
          </a:r>
          <a:endParaRPr lang="en-GB" sz="2600" b="1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2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en-US" sz="2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1791790"/>
        <a:ext cx="1145177" cy="490791"/>
      </dsp:txXfrm>
    </dsp:sp>
    <dsp:sp modelId="{2E83DE94-0A5F-4CC0-B43B-1297AFA3699F}">
      <dsp:nvSpPr>
        <dsp:cNvPr id="0" name=""/>
        <dsp:cNvSpPr/>
      </dsp:nvSpPr>
      <dsp:spPr>
        <a:xfrm rot="5400000">
          <a:off x="4155699" y="-1791322"/>
          <a:ext cx="1063379" cy="7084422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Bỏ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khẩu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trang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vào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túi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kín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(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nếu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)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/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hoặc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bỏ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vào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thùng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rác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nắp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đậy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kín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đối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khẩu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trang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dùng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1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lần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600" b="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145178" y="1271109"/>
        <a:ext cx="7032512" cy="959559"/>
      </dsp:txXfrm>
    </dsp:sp>
    <dsp:sp modelId="{F74200A8-C1A2-4B94-A840-2F89473EB097}">
      <dsp:nvSpPr>
        <dsp:cNvPr id="0" name=""/>
        <dsp:cNvSpPr/>
      </dsp:nvSpPr>
      <dsp:spPr>
        <a:xfrm rot="5400000">
          <a:off x="-245395" y="2683790"/>
          <a:ext cx="1635968" cy="1145177"/>
        </a:xfrm>
        <a:prstGeom prst="chevron">
          <a:avLst/>
        </a:prstGeom>
        <a:solidFill>
          <a:schemeClr val="accent4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26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Bước</a:t>
          </a:r>
          <a:endParaRPr lang="en-GB" sz="2600" b="1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en-US" sz="2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3010984"/>
        <a:ext cx="1145177" cy="490791"/>
      </dsp:txXfrm>
    </dsp:sp>
    <dsp:sp modelId="{460DF97E-D2E8-4CE4-BC1B-38AE0A28ED41}">
      <dsp:nvSpPr>
        <dsp:cNvPr id="0" name=""/>
        <dsp:cNvSpPr/>
      </dsp:nvSpPr>
      <dsp:spPr>
        <a:xfrm rot="5400000">
          <a:off x="4155699" y="-572121"/>
          <a:ext cx="1063379" cy="7084422"/>
        </a:xfrm>
        <a:prstGeom prst="round2Same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Rửa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tay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đúng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cách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xà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phòng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hoặc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dung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dịch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rửa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tay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sát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khuẩn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ít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nhất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 60% </a:t>
          </a:r>
          <a:r>
            <a:rPr lang="en-GB" sz="2600" kern="1200" dirty="0" err="1" smtClean="0">
              <a:latin typeface="Times New Roman" pitchFamily="18" charset="0"/>
              <a:cs typeface="Times New Roman" pitchFamily="18" charset="0"/>
            </a:rPr>
            <a:t>cồn</a:t>
          </a:r>
          <a:r>
            <a:rPr lang="en-GB" sz="26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600" kern="1200" dirty="0"/>
        </a:p>
      </dsp:txBody>
      <dsp:txXfrm rot="-5400000">
        <a:off x="1145178" y="2490310"/>
        <a:ext cx="7032512" cy="959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15C06-CB02-4217-8934-7E18858A6212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7AAB9-A548-462C-AF0B-962C10534D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65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725D-CF9E-4E8F-B6AF-4214CA9B035A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D1FB-E605-4044-A3FC-940703BE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725D-CF9E-4E8F-B6AF-4214CA9B035A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D1FB-E605-4044-A3FC-940703BE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725D-CF9E-4E8F-B6AF-4214CA9B035A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D1FB-E605-4044-A3FC-940703BE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725D-CF9E-4E8F-B6AF-4214CA9B035A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D1FB-E605-4044-A3FC-940703BE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725D-CF9E-4E8F-B6AF-4214CA9B035A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D1FB-E605-4044-A3FC-940703BE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725D-CF9E-4E8F-B6AF-4214CA9B035A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D1FB-E605-4044-A3FC-940703BE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725D-CF9E-4E8F-B6AF-4214CA9B035A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D1FB-E605-4044-A3FC-940703BE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725D-CF9E-4E8F-B6AF-4214CA9B035A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D1FB-E605-4044-A3FC-940703BE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725D-CF9E-4E8F-B6AF-4214CA9B035A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D1FB-E605-4044-A3FC-940703BE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725D-CF9E-4E8F-B6AF-4214CA9B035A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D1FB-E605-4044-A3FC-940703BE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725D-CF9E-4E8F-B6AF-4214CA9B035A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D1FB-E605-4044-A3FC-940703BE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5725D-CF9E-4E8F-B6AF-4214CA9B035A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ED1FB-E605-4044-A3FC-940703BE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1020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BỘ GIÁO DỤC VÀ ĐÀO TẠO                                                 BỘ Y TẾ</a:t>
            </a:r>
            <a:b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TRƯỜNG ĐẠI HỌC ĐIỀU DƯỠNG NAM ĐỊNH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</a:t>
            </a:r>
            <a:endParaRPr lang="en-US" sz="3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 SINH TAY - SỬ DỤNG KHẨU TRANG - HÓA CHẤT ĐỂ PHÒNG CHỐNG </a:t>
            </a:r>
            <a:endParaRPr lang="en-US" sz="3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COVID-19</a:t>
            </a:r>
          </a:p>
          <a:p>
            <a:pPr marL="0" lvl="0" indent="0" algn="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963/QĐ- BYT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18/3/2020</a:t>
            </a:r>
            <a:endParaRPr lang="en-US" sz="2000" b="1" i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295400"/>
            <a:ext cx="2438400" cy="4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TAY - TÂM - TRÍ - TỰ HÀO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1401762"/>
          </a:xfrm>
        </p:spPr>
        <p:txBody>
          <a:bodyPr>
            <a:no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Bước </a:t>
            </a:r>
            <a:r>
              <a:rPr lang="vi-VN" sz="3600" b="1" dirty="0" smtClean="0">
                <a:solidFill>
                  <a:srgbClr val="FF0000"/>
                </a:solidFill>
              </a:rPr>
              <a:t>2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vi-VN" sz="3200" dirty="0" smtClean="0"/>
              <a:t>Chà </a:t>
            </a:r>
            <a:r>
              <a:rPr lang="vi-VN" sz="3200" dirty="0"/>
              <a:t>lòng bàn tay này lên mu và kẽ ngoài các ngón tay của bàn tay kia và ngược lại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33600"/>
            <a:ext cx="4774458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527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</p:spPr>
        <p:txBody>
          <a:bodyPr>
            <a:no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Bước </a:t>
            </a:r>
            <a:r>
              <a:rPr lang="vi-VN" sz="3600" b="1" dirty="0" smtClean="0">
                <a:solidFill>
                  <a:srgbClr val="FF0000"/>
                </a:solidFill>
              </a:rPr>
              <a:t>3</a:t>
            </a:r>
            <a:r>
              <a:rPr lang="en-US" sz="3600" dirty="0" smtClean="0">
                <a:solidFill>
                  <a:srgbClr val="FF0000"/>
                </a:solidFill>
              </a:rPr>
              <a:t/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vi-VN" sz="3200" dirty="0" smtClean="0"/>
              <a:t>Chà </a:t>
            </a:r>
            <a:r>
              <a:rPr lang="vi-VN" sz="3200" dirty="0"/>
              <a:t>hai lòng bàn tay vào nhau, miết mạnh các kẽ trong ngón tay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28800"/>
            <a:ext cx="4648200" cy="426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211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1477962"/>
          </a:xfrm>
        </p:spPr>
        <p:txBody>
          <a:bodyPr>
            <a:no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Bước </a:t>
            </a:r>
            <a:r>
              <a:rPr lang="vi-VN" sz="3600" b="1" dirty="0" smtClean="0">
                <a:solidFill>
                  <a:srgbClr val="FF0000"/>
                </a:solidFill>
              </a:rPr>
              <a:t>4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vi-VN" sz="3200" dirty="0" smtClean="0"/>
              <a:t>Chà </a:t>
            </a:r>
            <a:r>
              <a:rPr lang="vi-VN" sz="3200" dirty="0"/>
              <a:t>mặt ngoài các ngón tay của lòng bàn tay này vào lòng bàn tay kia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4423009" cy="384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001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1325562"/>
          </a:xfrm>
        </p:spPr>
        <p:txBody>
          <a:bodyPr>
            <a:no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Bước </a:t>
            </a:r>
            <a:r>
              <a:rPr lang="vi-VN" sz="3600" b="1" dirty="0" smtClean="0">
                <a:solidFill>
                  <a:srgbClr val="FF0000"/>
                </a:solidFill>
              </a:rPr>
              <a:t>5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D</a:t>
            </a:r>
            <a:r>
              <a:rPr lang="vi-VN" sz="3200" dirty="0" smtClean="0"/>
              <a:t>ùng </a:t>
            </a:r>
            <a:r>
              <a:rPr lang="vi-VN" sz="3200" dirty="0"/>
              <a:t>bàn tay này xoay ngón cái của bàn tay kia và ngược lại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4511885" cy="409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582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91400" cy="1706562"/>
          </a:xfrm>
        </p:spPr>
        <p:txBody>
          <a:bodyPr>
            <a:no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Bước </a:t>
            </a:r>
            <a:r>
              <a:rPr lang="vi-VN" sz="3600" b="1" dirty="0" smtClean="0">
                <a:solidFill>
                  <a:srgbClr val="FF0000"/>
                </a:solidFill>
              </a:rPr>
              <a:t>6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vi-VN" sz="3000" dirty="0" smtClean="0"/>
              <a:t>Xoay </a:t>
            </a:r>
            <a:r>
              <a:rPr lang="vi-VN" sz="3000" dirty="0"/>
              <a:t>các đầu ngón tay này vào lòng bàn tay kia và ngược lại. </a:t>
            </a:r>
            <a:r>
              <a:rPr lang="vi-VN" sz="3000" dirty="0" smtClean="0"/>
              <a:t>Rửa </a:t>
            </a:r>
            <a:r>
              <a:rPr lang="vi-VN" sz="3000" dirty="0"/>
              <a:t>sạch tay với vòi nước tới cổ tay và làm khô tay.</a:t>
            </a:r>
            <a:endParaRPr lang="en-US" sz="3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09800"/>
            <a:ext cx="4067101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idx="1"/>
          </p:nvPr>
        </p:nvSpPr>
        <p:spPr>
          <a:xfrm>
            <a:off x="0" y="5791199"/>
            <a:ext cx="9144000" cy="10668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2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 </a:t>
            </a:r>
            <a:r>
              <a:rPr lang="vi-VN" sz="2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ý: Mỗi bước chà 5 lần, tổng thời gian mỗi lần rửa tay tối thiểu là 30s</a:t>
            </a:r>
            <a:endParaRPr lang="en-US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935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5486400"/>
          </a:xfrm>
        </p:spPr>
        <p:txBody>
          <a:bodyPr>
            <a:noAutofit/>
          </a:bodyPr>
          <a:lstStyle/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3- 5 ml dung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cồn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mu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kẽ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miết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kẽ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(mu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khum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u="sng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u="sng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u="sng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u="sng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u="sng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u="sng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u="sng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u="sng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u="sng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u="sng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u="sng" dirty="0" err="1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u="sng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u="sng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u="sng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u="sng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u="sng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u="sng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u="sng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200" u="sng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cồn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20 - 30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6400" y="274638"/>
            <a:ext cx="6629400" cy="86836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effectLst/>
                <a:latin typeface="Times New Roman" pitchFamily="18" charset="0"/>
                <a:cs typeface="Times New Roman" pitchFamily="18" charset="0"/>
              </a:rPr>
              <a:t>VỆ </a:t>
            </a:r>
            <a:r>
              <a:rPr lang="en-US" sz="2000" b="1" dirty="0">
                <a:effectLst/>
                <a:latin typeface="Times New Roman" pitchFamily="18" charset="0"/>
                <a:cs typeface="Times New Roman" pitchFamily="18" charset="0"/>
              </a:rPr>
              <a:t>SINH TAY THƯỜNG QUY </a:t>
            </a:r>
            <a:r>
              <a:rPr lang="en-US" sz="2000" b="1" dirty="0" smtClean="0">
                <a:effectLst/>
                <a:latin typeface="Times New Roman" pitchFamily="18" charset="0"/>
                <a:cs typeface="Times New Roman" pitchFamily="18" charset="0"/>
              </a:rPr>
              <a:t>BẰNG PHƯƠNG PHÁP </a:t>
            </a:r>
            <a:br>
              <a:rPr lang="en-US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effectLst/>
                <a:latin typeface="Times New Roman" pitchFamily="18" charset="0"/>
                <a:cs typeface="Times New Roman" pitchFamily="18" charset="0"/>
              </a:rPr>
              <a:t>CHÀ </a:t>
            </a:r>
            <a:r>
              <a:rPr lang="en-US" sz="2000" b="1" dirty="0">
                <a:effectLst/>
                <a:latin typeface="Times New Roman" pitchFamily="18" charset="0"/>
                <a:cs typeface="Times New Roman" pitchFamily="18" charset="0"/>
              </a:rPr>
              <a:t>TAY BẰNG DUNG DỊCH CHỨA </a:t>
            </a:r>
            <a:r>
              <a:rPr lang="en-US" sz="2000" b="1" dirty="0" smtClean="0">
                <a:effectLst/>
                <a:latin typeface="Times New Roman" pitchFamily="18" charset="0"/>
                <a:cs typeface="Times New Roman" pitchFamily="18" charset="0"/>
              </a:rPr>
              <a:t>CỒN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5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KHẨU TRANG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423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8229600" cy="5105400"/>
          </a:xfrm>
        </p:spPr>
      </p:pic>
    </p:spTree>
    <p:extLst>
      <p:ext uri="{BB962C8B-B14F-4D97-AF65-F5344CB8AC3E}">
        <p14:creationId xmlns:p14="http://schemas.microsoft.com/office/powerpoint/2010/main" val="184454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"/>
            <a:ext cx="7315200" cy="6096000"/>
          </a:xfrm>
        </p:spPr>
      </p:pic>
    </p:spTree>
    <p:extLst>
      <p:ext uri="{BB962C8B-B14F-4D97-AF65-F5344CB8AC3E}">
        <p14:creationId xmlns:p14="http://schemas.microsoft.com/office/powerpoint/2010/main" val="120738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763000" cy="6324600"/>
          </a:xfrm>
        </p:spPr>
      </p:pic>
    </p:spTree>
    <p:extLst>
      <p:ext uri="{BB962C8B-B14F-4D97-AF65-F5344CB8AC3E}">
        <p14:creationId xmlns:p14="http://schemas.microsoft.com/office/powerpoint/2010/main" val="10659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6934200" cy="1143000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ĐƯỜNG LÂY TRUYỀN COVID - 19</a:t>
            </a:r>
            <a:endParaRPr lang="en-US" sz="3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048726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18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239000" cy="1143000"/>
          </a:xfrm>
        </p:spPr>
        <p:txBody>
          <a:bodyPr>
            <a:noAutofit/>
          </a:bodyPr>
          <a:lstStyle/>
          <a:p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COVID -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	1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lây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xà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60%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cồn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935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6934200" cy="1143000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3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2179209"/>
              </p:ext>
            </p:extLst>
          </p:nvPr>
        </p:nvGraphicFramePr>
        <p:xfrm>
          <a:off x="533400" y="1219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676400" y="5257800"/>
            <a:ext cx="6934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GB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xà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60% </a:t>
            </a:r>
            <a:r>
              <a:rPr lang="en-GB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cồn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8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1600"/>
            <a:ext cx="7241539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944562"/>
          </a:xfrm>
        </p:spPr>
        <p:txBody>
          <a:bodyPr>
            <a:normAutofit/>
          </a:bodyPr>
          <a:lstStyle/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6033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6934200" cy="1143000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3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8665113"/>
              </p:ext>
            </p:extLst>
          </p:nvPr>
        </p:nvGraphicFramePr>
        <p:xfrm>
          <a:off x="533400" y="1219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447800" y="4800600"/>
            <a:ext cx="7467600" cy="1600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GB" sz="2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GB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GB" sz="20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FontTx/>
              <a:buChar char="-"/>
            </a:pPr>
            <a:r>
              <a:rPr lang="en-GB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GB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GB" sz="20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FontTx/>
              <a:buChar char="-"/>
            </a:pPr>
            <a:r>
              <a:rPr lang="en-GB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giặt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80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3999" y="685800"/>
            <a:ext cx="7558585" cy="5715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71628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03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SỬ DỤNG CÁC HÓA CHẤT KHỬ TRÙNG CHỨA CLO TRONG CÔNG TÁC PHÒNG CHỐNG DỊCH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0946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Cloramin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25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% - 27%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hoat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Cloramin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Canxi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hypocIoride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Clorua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Natri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dichloroisocianurate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Javen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Natri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hypocloride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Kali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hyphocIoride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819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0,05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0,1%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sửr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đựa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cIo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947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3276600"/>
            <a:ext cx="845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	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(%) X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(gam) =  -------------------------------------------------------------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1.000 		        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(%)*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0" y="4648200"/>
            <a:ext cx="8305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02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102076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ể pha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10 lít dung dịch có nồng độ độ Clo hoạt tính 0,05% từ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bột Cloramin B 25%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Clo hoạt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cần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0,05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000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= 20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>
              <a:buNone/>
            </a:pP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ể pha 10 lít dung dịch có nồng độ độ Clo hoạt tính 0,05% từ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bột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anxi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hypocloride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70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Clo hoạt 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cần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0,05 x 10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/70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x 1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000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7,2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ể pha 10 lít dung dịch có nồng độ độ Clo hoạt tính 0,05% từ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bột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Natri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dichloroisocianurate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Clo hoạt 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cần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0,05 x 10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/60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x 1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000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8,4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buFontTx/>
              <a:buChar char="-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53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7086600" cy="8382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CÁC BIỆN PHÁP PHÒNG NGỪA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ngừa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ua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3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ngừa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endParaRPr lang="en-US" sz="3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02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86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7162800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ượng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hóa chất chứa clo để pha 10 lít dung dịch với các nồng độ Clo hoạt tính sử dụng trong công tác phòng chống dịch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4584730"/>
              </p:ext>
            </p:extLst>
          </p:nvPr>
        </p:nvGraphicFramePr>
        <p:xfrm>
          <a:off x="457200" y="1600200"/>
          <a:ext cx="822960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  <a:gridCol w="2209800"/>
                <a:gridCol w="2133600"/>
              </a:tblGrid>
              <a:tr h="10548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vi-V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hóa chất </a:t>
                      </a:r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vi-V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hàm lượng Clo hoạt tính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vi-V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hóa chất 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vi-V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ần đề pha 10 lít dung dịch có nồng độ cho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5714"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0,05%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0,1%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5714">
                <a:tc>
                  <a:txBody>
                    <a:bodyPr/>
                    <a:lstStyle/>
                    <a:p>
                      <a:r>
                        <a:rPr lang="vi-V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Cloramin B 25% 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20g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40g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5714">
                <a:tc>
                  <a:txBody>
                    <a:bodyPr/>
                    <a:lstStyle/>
                    <a:p>
                      <a:r>
                        <a:rPr lang="vi-V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anxi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hypocloride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70</a:t>
                      </a:r>
                      <a:r>
                        <a:rPr lang="vi-V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7,2g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14,4g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30284">
                <a:tc>
                  <a:txBody>
                    <a:bodyPr/>
                    <a:lstStyle/>
                    <a:p>
                      <a:r>
                        <a:rPr lang="vi-V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bột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Natri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dichloroisocianurate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60</a:t>
                      </a:r>
                      <a:r>
                        <a:rPr lang="vi-V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8,4g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16,8g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2138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3. C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ách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pha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oàn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toàn lượng hóa chất cần thiết cho vừa đủ 10 lít nước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C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ác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khử trùng có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lo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sẽ giảm tác dụng nhanh theo thời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cho nên chỉ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đủ lượng cần sử dụng và phải sử dụng càng sớm càng tốt sau khi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ốt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nhất chỉ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ử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trong 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không nên pha sẵn để dự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chứa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đã pha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ần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nơi khô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đậy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tránh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ánh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907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ưu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ý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ác 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hợp chất có chứa Clo chỉ có tác dụng diệt trùng khi được hòa tan trong nước thành dạng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hóa chất chứa </a:t>
            </a: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clo 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mới giải phóng ra Clo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tính 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có tác dụng diệt </a:t>
            </a: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i="1" dirty="0" smtClean="0">
                <a:latin typeface="Times New Roman" pitchFamily="18" charset="0"/>
                <a:cs typeface="Times New Roman" pitchFamily="18" charset="0"/>
              </a:rPr>
              <a:t>tuyệt </a:t>
            </a:r>
            <a:r>
              <a:rPr lang="vi-VN" sz="2600" b="1" i="1" dirty="0">
                <a:latin typeface="Times New Roman" pitchFamily="18" charset="0"/>
                <a:cs typeface="Times New Roman" pitchFamily="18" charset="0"/>
              </a:rPr>
              <a:t>đối không sử dụng các hợp chất có chứa 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600" b="1" i="1" dirty="0" smtClean="0"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vi-VN" sz="2600" b="1" i="1" dirty="0">
                <a:latin typeface="Times New Roman" pitchFamily="18" charset="0"/>
                <a:cs typeface="Times New Roman" pitchFamily="18" charset="0"/>
              </a:rPr>
              <a:t>ở dạng bột nguyên chất để xử lý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en-US" sz="1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ác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có chứa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lo sẽ giảm tác dụng theo thời gian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 cho nên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cần sử dụng và phải sử dụng càng sớm càng tốt sau khi pha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T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ốt nhất là 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ỉ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 pha và sử dụng trong ngày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 không nên pha sẵn để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ữ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600" b="1" i="1" dirty="0">
                <a:latin typeface="Times New Roman" pitchFamily="18" charset="0"/>
                <a:cs typeface="Times New Roman" pitchFamily="18" charset="0"/>
              </a:rPr>
              <a:t>ếu chưa sử dụng hết trong ngày thì phải đậy kín tránh ánh sáng và có kế hoạch sử dụng sớm nhất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endParaRPr lang="en-US" sz="2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903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00800"/>
          </a:xfrm>
        </p:spPr>
      </p:pic>
    </p:spTree>
    <p:extLst>
      <p:ext uri="{BB962C8B-B14F-4D97-AF65-F5344CB8AC3E}">
        <p14:creationId xmlns:p14="http://schemas.microsoft.com/office/powerpoint/2010/main" val="410836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5400"/>
            <a:ext cx="7696200" cy="5029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086600" cy="94456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 TIỆN PHÒNG HỘ CÁ NHÂN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89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KHUYẾN CÁO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vịn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vịn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can,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...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b="1" i="1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GB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GB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GB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ở, KTX,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GB" sz="28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b="1" i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GB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GB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GB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GB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GB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GB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GB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GB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GB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endParaRPr lang="en-GB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066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VỆ SINH BỀ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4775890"/>
              </p:ext>
            </p:extLst>
          </p:nvPr>
        </p:nvGraphicFramePr>
        <p:xfrm>
          <a:off x="457200" y="1600200"/>
          <a:ext cx="82296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/>
                <a:gridCol w="40386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752600"/>
            <a:ext cx="3962400" cy="4038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1"/>
            <a:ext cx="43434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8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1642237"/>
              </p:ext>
            </p:extLst>
          </p:nvPr>
        </p:nvGraphicFramePr>
        <p:xfrm>
          <a:off x="1295400" y="1600200"/>
          <a:ext cx="73914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5700"/>
                <a:gridCol w="3695700"/>
              </a:tblGrid>
              <a:tr h="243840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45609"/>
            <a:ext cx="3505200" cy="234059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00200"/>
            <a:ext cx="3048000" cy="228600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038599"/>
            <a:ext cx="2819400" cy="2133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038600"/>
            <a:ext cx="3048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2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VỆ SINH BỀ MẶT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5566366"/>
              </p:ext>
            </p:extLst>
          </p:nvPr>
        </p:nvGraphicFramePr>
        <p:xfrm>
          <a:off x="457200" y="1600200"/>
          <a:ext cx="8229600" cy="464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27691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87906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1600"/>
            <a:ext cx="297180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371600"/>
            <a:ext cx="2980333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86200"/>
            <a:ext cx="3810000" cy="251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114800"/>
            <a:ext cx="298033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 TAY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92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6324600" cy="79216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VỆ SINH BỀ MẶT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780085"/>
              </p:ext>
            </p:extLst>
          </p:nvPr>
        </p:nvGraphicFramePr>
        <p:xfrm>
          <a:off x="457200" y="1600200"/>
          <a:ext cx="822960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1600"/>
            <a:ext cx="2819400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34" y="3962400"/>
            <a:ext cx="2952466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71600"/>
            <a:ext cx="2971800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962400"/>
            <a:ext cx="2819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0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4800"/>
            <a:ext cx="7239000" cy="6019800"/>
          </a:xfrm>
        </p:spPr>
      </p:pic>
    </p:spTree>
    <p:extLst>
      <p:ext uri="{BB962C8B-B14F-4D97-AF65-F5344CB8AC3E}">
        <p14:creationId xmlns:p14="http://schemas.microsoft.com/office/powerpoint/2010/main" val="429163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5334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33400"/>
            <a:ext cx="5562600" cy="525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5000" y="2590800"/>
            <a:ext cx="6477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CÁN BỘ VÀ SV TRƯỜNG </a:t>
            </a:r>
            <a:r>
              <a:rPr lang="en-US" sz="24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ĐHĐD NAM ĐỊNH</a:t>
            </a:r>
            <a:endParaRPr lang="en-US" sz="2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40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Sự cần thiết rửa tay bằng xà phòng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chức y tế thế giới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- R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ửa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tay là liều vaccin mạnh nhất chống lại bệnh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rửa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đơn giản, dễ thực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tốn nhiều thời gian mà có thể phòng tránh nhiều bệnh nguy hiểm, có thể tới tính mạng con người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nhiều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cứu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của các chuyên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rửa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tay bằng nước thông thường không đủ để phòng tránh các bệnh trong cộng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xâm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nhập vào cơ thể.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2000" i="1" dirty="0" smtClean="0">
                <a:latin typeface="Times New Roman" pitchFamily="18" charset="0"/>
                <a:cs typeface="Times New Roman" pitchFamily="18" charset="0"/>
              </a:rPr>
              <a:t>Việc </a:t>
            </a:r>
            <a:r>
              <a:rPr lang="vi-VN" sz="2000" i="1" dirty="0">
                <a:latin typeface="Times New Roman" pitchFamily="18" charset="0"/>
                <a:cs typeface="Times New Roman" pitchFamily="18" charset="0"/>
              </a:rPr>
              <a:t>rửa tay bằng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i="1" dirty="0" smtClean="0">
                <a:latin typeface="Times New Roman" pitchFamily="18" charset="0"/>
                <a:cs typeface="Times New Roman" pitchFamily="18" charset="0"/>
              </a:rPr>
              <a:t>xà phòng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buNone/>
            </a:pP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+ G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iảm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35% khả năng lây tryền vi khuẩn tiêu chảy, căn bệnh cướp đi tính mạng của hàng trăm ngàn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đặc biệt là trẻ em.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+ G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iảm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45%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khuẩn gây bệnh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hô hấp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thống kê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gần 90%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ố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của nước ta không có thói quen rửa tay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Đặc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biệt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trường hợp người mẹ cho con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khi chơi với vật nuôi, dọn dẹp nhà cửa, đổ rác,...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365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Rửa tay vào lúc nào?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2200" dirty="0" smtClean="0">
                <a:latin typeface="Times New Roman" pitchFamily="18" charset="0"/>
                <a:cs typeface="Times New Roman" pitchFamily="18" charset="0"/>
              </a:rPr>
              <a:t>ửa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tay bằng xà phòng sau khi đi vệ </a:t>
            </a:r>
            <a:r>
              <a:rPr lang="vi-VN" sz="2200" dirty="0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FontTx/>
              <a:buChar char="-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200" dirty="0" smtClean="0">
                <a:latin typeface="Times New Roman" pitchFamily="18" charset="0"/>
                <a:cs typeface="Times New Roman" pitchFamily="18" charset="0"/>
              </a:rPr>
              <a:t>rước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khi chăm sóc trẻ sơ sinh, cho con bú hoặc cho con ăn. 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200" dirty="0" smtClean="0">
                <a:latin typeface="Times New Roman" pitchFamily="18" charset="0"/>
                <a:cs typeface="Times New Roman" pitchFamily="18" charset="0"/>
              </a:rPr>
              <a:t>rước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khi ăn, trước khi rửa rau củ quả, lau mặt, trước khi nấu ăn.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2200" dirty="0" smtClean="0">
                <a:latin typeface="Times New Roman" pitchFamily="18" charset="0"/>
                <a:cs typeface="Times New Roman" pitchFamily="18" charset="0"/>
              </a:rPr>
              <a:t>au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khi làm các thao tác với những thứ không sạch như đổ bô, đổ rác, lau chùi nhà </a:t>
            </a:r>
            <a:r>
              <a:rPr lang="vi-VN" sz="2200" dirty="0" smtClean="0"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…….</a:t>
            </a:r>
          </a:p>
          <a:p>
            <a:pPr marL="0" indent="0" algn="just">
              <a:buNone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200" dirty="0" smtClean="0">
                <a:latin typeface="Times New Roman" pitchFamily="18" charset="0"/>
                <a:cs typeface="Times New Roman" pitchFamily="18" charset="0"/>
              </a:rPr>
              <a:t>gười lớn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rửa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dirty="0" smtClean="0">
                <a:latin typeface="Times New Roman" pitchFamily="18" charset="0"/>
                <a:cs typeface="Times New Roman" pitchFamily="18" charset="0"/>
              </a:rPr>
              <a:t>6 lần/ngày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dirty="0" smtClean="0">
                <a:latin typeface="Times New Roman" pitchFamily="18" charset="0"/>
                <a:cs typeface="Times New Roman" pitchFamily="18" charset="0"/>
              </a:rPr>
              <a:t>đặc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biệt là sau khi làm việc với máy </a:t>
            </a:r>
            <a:r>
              <a:rPr lang="vi-VN" sz="2200" dirty="0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T</a:t>
            </a:r>
            <a:r>
              <a:rPr lang="vi-VN" sz="2200" dirty="0" smtClean="0">
                <a:latin typeface="Times New Roman" pitchFamily="18" charset="0"/>
                <a:cs typeface="Times New Roman" pitchFamily="18" charset="0"/>
              </a:rPr>
              <a:t>rẻ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em phải nhiều hơn nhất là những thời điểm giao mùa</a:t>
            </a:r>
            <a:r>
              <a:rPr lang="vi-VN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200" dirty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200" i="1" dirty="0" smtClean="0">
                <a:latin typeface="Times New Roman" pitchFamily="18" charset="0"/>
                <a:cs typeface="Times New Roman" pitchFamily="18" charset="0"/>
              </a:rPr>
              <a:t>Việc </a:t>
            </a:r>
            <a:r>
              <a:rPr lang="vi-VN" sz="2200" i="1" dirty="0">
                <a:latin typeface="Times New Roman" pitchFamily="18" charset="0"/>
                <a:cs typeface="Times New Roman" pitchFamily="18" charset="0"/>
              </a:rPr>
              <a:t>rửa tay là vô cùng cần thiết, hãy tập cho mình thói quen rửa tay thường xuyên nhất là trẻ nhỏ và tuân thủ 6 bước rửa tay thường quy để phòng tránh vi khuẩn gây bệnh, giúp bạn an tâm hơn, có cuộc sống khỏe mạnh hơn.</a:t>
            </a:r>
            <a:endParaRPr lang="en-US" sz="2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168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6934200" cy="11430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VỆ SINHTAY</a:t>
            </a:r>
            <a:endParaRPr lang="en-US" sz="3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670377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079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7162800" cy="6019800"/>
          </a:xfrm>
        </p:spPr>
      </p:pic>
    </p:spTree>
    <p:extLst>
      <p:ext uri="{BB962C8B-B14F-4D97-AF65-F5344CB8AC3E}">
        <p14:creationId xmlns:p14="http://schemas.microsoft.com/office/powerpoint/2010/main" val="178587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239000" cy="1630362"/>
          </a:xfrm>
        </p:spPr>
        <p:txBody>
          <a:bodyPr>
            <a:norm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àm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ướt bàn tay bằng nước, lấy xà phòng và chà 2 lòng bàn tay vào nhau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71700"/>
            <a:ext cx="388620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3962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683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1987</TotalTime>
  <Words>1494</Words>
  <Application>Microsoft Office PowerPoint</Application>
  <PresentationFormat>On-screen Show (4:3)</PresentationFormat>
  <Paragraphs>191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BỘ GIÁO DỤC VÀ ĐÀO TẠO                                                 BỘ Y TẾ TRƯỜNG ĐẠI HỌC ĐIỀU DƯỠNG NAM ĐỊNH</vt:lpstr>
      <vt:lpstr>ĐƯỜNG LÂY TRUYỀN COVID - 19</vt:lpstr>
      <vt:lpstr>CÁC BIỆN PHÁP PHÒNG NGỪA</vt:lpstr>
      <vt:lpstr>PowerPoint Presentation</vt:lpstr>
      <vt:lpstr>Sự cần thiết rửa tay bằng xà phòng</vt:lpstr>
      <vt:lpstr>Rửa tay vào lúc nào?</vt:lpstr>
      <vt:lpstr>VỆ SINHTAY</vt:lpstr>
      <vt:lpstr>PowerPoint Presentation</vt:lpstr>
      <vt:lpstr>Bước 1 Làm ướt bàn tay bằng nước, lấy xà phòng và chà 2 lòng bàn tay vào nhau</vt:lpstr>
      <vt:lpstr>Bước 2 Chà lòng bàn tay này lên mu và kẽ ngoài các ngón tay của bàn tay kia và ngược lại</vt:lpstr>
      <vt:lpstr>Bước 3 Chà hai lòng bàn tay vào nhau, miết mạnh các kẽ trong ngón tay</vt:lpstr>
      <vt:lpstr>Bước 4 Chà mặt ngoài các ngón tay của lòng bàn tay này vào lòng bàn tay kia</vt:lpstr>
      <vt:lpstr>Bước 5 Dùng bàn tay này xoay ngón cái của bàn tay kia và ngược lại</vt:lpstr>
      <vt:lpstr>Bước 6 Xoay các đầu ngón tay này vào lòng bàn tay kia và ngược lại. Rửa sạch tay với vòi nước tới cổ tay và làm khô tay.</vt:lpstr>
      <vt:lpstr>VỆ SINH TAY THƯỜNG QUY BẰNG PHƯƠNG PHÁP  CHÀ TAY BẰNG DUNG DỊCH CHỨA CỒN</vt:lpstr>
      <vt:lpstr>PowerPoint Presentation</vt:lpstr>
      <vt:lpstr>PowerPoint Presentation</vt:lpstr>
      <vt:lpstr>PowerPoint Presentation</vt:lpstr>
      <vt:lpstr>PowerPoint Presentation</vt:lpstr>
      <vt:lpstr>Hướng dẫn sử dụng khẩu trang tại cộng đồng phòng chống COVID -19</vt:lpstr>
      <vt:lpstr>2. Cách đeo khẩu trang</vt:lpstr>
      <vt:lpstr>PowerPoint Presentation</vt:lpstr>
      <vt:lpstr>3. Cách thải bỏ khẩu trang</vt:lpstr>
      <vt:lpstr>Khi mang khẩu trang : KHÔNG</vt:lpstr>
      <vt:lpstr>PowerPoint Presentation</vt:lpstr>
      <vt:lpstr>Các hóa chất có chứa Clo  thường sử dụng gồm:</vt:lpstr>
      <vt:lpstr>2. Sử dụng các hóa chất chứa Clo  trong công tác phòng chống dịch</vt:lpstr>
      <vt:lpstr>PowerPoint Presentation</vt:lpstr>
      <vt:lpstr>Ví dụ: </vt:lpstr>
      <vt:lpstr>PowerPoint Presentation</vt:lpstr>
      <vt:lpstr>Lượng hóa chất chứa clo để pha 10 lít dung dịch với các nồng độ Clo hoạt tính sử dụng trong công tác phòng chống dịch. </vt:lpstr>
      <vt:lpstr>3. Cách pha</vt:lpstr>
      <vt:lpstr>Lưu ý </vt:lpstr>
      <vt:lpstr>PowerPoint Presentation</vt:lpstr>
      <vt:lpstr>PHƯƠNG TIỆN PHÒNG HỘ CÁ NHÂN</vt:lpstr>
      <vt:lpstr>KHUYẾN CÁO</vt:lpstr>
      <vt:lpstr>VỆ SINH BỀ MẶT</vt:lpstr>
      <vt:lpstr>PowerPoint Presentation</vt:lpstr>
      <vt:lpstr>VỆ SINH BỀ MẶT</vt:lpstr>
      <vt:lpstr>VỆ SINH BỀ MẶT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KhanhToan</dc:creator>
  <cp:lastModifiedBy>Admin</cp:lastModifiedBy>
  <cp:revision>228</cp:revision>
  <dcterms:created xsi:type="dcterms:W3CDTF">2019-11-12T07:01:18Z</dcterms:created>
  <dcterms:modified xsi:type="dcterms:W3CDTF">2020-03-24T01:01:31Z</dcterms:modified>
</cp:coreProperties>
</file>