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3" r:id="rId4"/>
  </p:sldMasterIdLst>
  <p:notesMasterIdLst>
    <p:notesMasterId r:id="rId46"/>
  </p:notesMasterIdLst>
  <p:handoutMasterIdLst>
    <p:handoutMasterId r:id="rId47"/>
  </p:handoutMasterIdLst>
  <p:sldIdLst>
    <p:sldId id="794" r:id="rId5"/>
    <p:sldId id="422" r:id="rId6"/>
    <p:sldId id="3917" r:id="rId7"/>
    <p:sldId id="3885" r:id="rId8"/>
    <p:sldId id="424" r:id="rId9"/>
    <p:sldId id="3918" r:id="rId10"/>
    <p:sldId id="3907" r:id="rId11"/>
    <p:sldId id="425" r:id="rId12"/>
    <p:sldId id="426" r:id="rId13"/>
    <p:sldId id="394" r:id="rId14"/>
    <p:sldId id="448" r:id="rId15"/>
    <p:sldId id="427" r:id="rId16"/>
    <p:sldId id="579" r:id="rId17"/>
    <p:sldId id="403" r:id="rId18"/>
    <p:sldId id="3909" r:id="rId19"/>
    <p:sldId id="402" r:id="rId20"/>
    <p:sldId id="429" r:id="rId21"/>
    <p:sldId id="3893" r:id="rId22"/>
    <p:sldId id="405" r:id="rId23"/>
    <p:sldId id="406" r:id="rId24"/>
    <p:sldId id="431" r:id="rId25"/>
    <p:sldId id="570" r:id="rId26"/>
    <p:sldId id="556" r:id="rId27"/>
    <p:sldId id="571" r:id="rId28"/>
    <p:sldId id="561" r:id="rId29"/>
    <p:sldId id="433" r:id="rId30"/>
    <p:sldId id="562" r:id="rId31"/>
    <p:sldId id="604" r:id="rId32"/>
    <p:sldId id="3890" r:id="rId33"/>
    <p:sldId id="3915" r:id="rId34"/>
    <p:sldId id="3916" r:id="rId35"/>
    <p:sldId id="3914" r:id="rId36"/>
    <p:sldId id="3913" r:id="rId37"/>
    <p:sldId id="3906" r:id="rId38"/>
    <p:sldId id="3910" r:id="rId39"/>
    <p:sldId id="3911" r:id="rId40"/>
    <p:sldId id="357" r:id="rId41"/>
    <p:sldId id="262" r:id="rId42"/>
    <p:sldId id="356" r:id="rId43"/>
    <p:sldId id="261" r:id="rId44"/>
    <p:sldId id="3887" r:id="rId4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, Bui (CDC/CGH/DGHP)" initials="CB(" lastIdx="25" clrIdx="0"/>
  <p:cmAuthor id="2" name="Do, Thuy Thi Thu (CDC/CGH/DGHP)" initials="DTTT(" lastIdx="6" clrIdx="1"/>
  <p:cmAuthor id="3" name="Nguyen, Hoa T. (CDC/DDPHSIS/CGH/DGHT)" initials="NHT(" lastIdx="4" clrIdx="2">
    <p:extLst>
      <p:ext uri="{19B8F6BF-5375-455C-9EA6-DF929625EA0E}">
        <p15:presenceInfo xmlns:p15="http://schemas.microsoft.com/office/powerpoint/2012/main" xmlns="" userId="S::wrv3@cdc.gov::e8458402-f3ff-4737-b9bc-52f1025f8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1B93"/>
    <a:srgbClr val="006600"/>
    <a:srgbClr val="0821B8"/>
    <a:srgbClr val="FF0066"/>
    <a:srgbClr val="FF33CC"/>
    <a:srgbClr val="FF99FF"/>
    <a:srgbClr val="FFCCCC"/>
    <a:srgbClr val="FF99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19810-C85E-48DF-A10A-1FA565A63F86}" v="46" dt="2021-05-27T10:20:11.550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 autoAdjust="0"/>
    <p:restoredTop sz="94582" autoAdjust="0"/>
  </p:normalViewPr>
  <p:slideViewPr>
    <p:cSldViewPr snapToGrid="0">
      <p:cViewPr>
        <p:scale>
          <a:sx n="78" d="100"/>
          <a:sy n="78" d="100"/>
        </p:scale>
        <p:origin x="-462" y="66"/>
      </p:cViewPr>
      <p:guideLst>
        <p:guide orient="horz" pos="2160"/>
        <p:guide pos="3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, Thuy Thi Thu (CDC/DDPHSIS/CGH/DGHP)" userId="d4ff6cdc-44b0-4ea7-9aa9-5420c8ba5a5d" providerId="ADAL" clId="{FA67C140-9BCA-4C2C-81B7-B7C6CDC15CAC}"/>
    <pc:docChg chg="addSld delSld modSld sldOrd">
      <pc:chgData name="Do, Thuy Thi Thu (CDC/DDPHSIS/CGH/DGHP)" userId="d4ff6cdc-44b0-4ea7-9aa9-5420c8ba5a5d" providerId="ADAL" clId="{FA67C140-9BCA-4C2C-81B7-B7C6CDC15CAC}" dt="2020-11-02T02:18:57.978" v="11" actId="20577"/>
      <pc:docMkLst>
        <pc:docMk/>
      </pc:docMkLst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334271656" sldId="394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866591713" sldId="402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2294938005" sldId="403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2132924605" sldId="405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569597418" sldId="406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4039753543" sldId="425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445485673" sldId="426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437689315" sldId="427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2144228353" sldId="429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4027311240" sldId="431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746319665" sldId="433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744153709" sldId="556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3335765399" sldId="561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3388609249" sldId="562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041754335" sldId="570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685075478" sldId="571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846549470" sldId="579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862536709" sldId="604"/>
        </pc:sldMkLst>
      </pc:sldChg>
      <pc:sldChg chg="add del">
        <pc:chgData name="Do, Thuy Thi Thu (CDC/DDPHSIS/CGH/DGHP)" userId="d4ff6cdc-44b0-4ea7-9aa9-5420c8ba5a5d" providerId="ADAL" clId="{FA67C140-9BCA-4C2C-81B7-B7C6CDC15CAC}" dt="2020-11-02T02:18:40.010" v="4"/>
        <pc:sldMkLst>
          <pc:docMk/>
          <pc:sldMk cId="151267566" sldId="3887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1227326835" sldId="3893"/>
        </pc:sldMkLst>
      </pc:sldChg>
      <pc:sldChg chg="modSp add ord">
        <pc:chgData name="Do, Thuy Thi Thu (CDC/DDPHSIS/CGH/DGHP)" userId="d4ff6cdc-44b0-4ea7-9aa9-5420c8ba5a5d" providerId="ADAL" clId="{FA67C140-9BCA-4C2C-81B7-B7C6CDC15CAC}" dt="2020-11-02T02:18:57.978" v="11" actId="20577"/>
        <pc:sldMkLst>
          <pc:docMk/>
          <pc:sldMk cId="2904509435" sldId="3906"/>
        </pc:sldMkLst>
        <pc:spChg chg="mod">
          <ac:chgData name="Do, Thuy Thi Thu (CDC/DDPHSIS/CGH/DGHP)" userId="d4ff6cdc-44b0-4ea7-9aa9-5420c8ba5a5d" providerId="ADAL" clId="{FA67C140-9BCA-4C2C-81B7-B7C6CDC15CAC}" dt="2020-11-02T02:18:57.978" v="11" actId="20577"/>
          <ac:spMkLst>
            <pc:docMk/>
            <pc:sldMk cId="2904509435" sldId="3906"/>
            <ac:spMk id="3" creationId="{6BE68E62-C0BA-4013-853C-F3E38B75E68F}"/>
          </ac:spMkLst>
        </pc:spChg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2530313045" sldId="3907"/>
        </pc:sldMkLst>
      </pc:sldChg>
      <pc:sldChg chg="add del">
        <pc:chgData name="Do, Thuy Thi Thu (CDC/DDPHSIS/CGH/DGHP)" userId="d4ff6cdc-44b0-4ea7-9aa9-5420c8ba5a5d" providerId="ADAL" clId="{FA67C140-9BCA-4C2C-81B7-B7C6CDC15CAC}" dt="2020-11-02T02:18:19.309" v="2"/>
        <pc:sldMkLst>
          <pc:docMk/>
          <pc:sldMk cId="771030037" sldId="3909"/>
        </pc:sldMkLst>
      </pc:sldChg>
    </pc:docChg>
  </pc:docChgLst>
  <pc:docChgLst>
    <pc:chgData name="Do, Thuy Thi Thu (CDC/DDPHSIS/CGH/DGHP)" userId="d4ff6cdc-44b0-4ea7-9aa9-5420c8ba5a5d" providerId="ADAL" clId="{E87B5B49-D269-4E33-9CFD-2C9628ED8022}"/>
    <pc:docChg chg="addSld delSld modSld">
      <pc:chgData name="Do, Thuy Thi Thu (CDC/DDPHSIS/CGH/DGHP)" userId="d4ff6cdc-44b0-4ea7-9aa9-5420c8ba5a5d" providerId="ADAL" clId="{E87B5B49-D269-4E33-9CFD-2C9628ED8022}" dt="2020-11-02T02:14:29.247" v="151"/>
      <pc:docMkLst>
        <pc:docMk/>
      </pc:docMkLst>
      <pc:sldChg chg="del">
        <pc:chgData name="Do, Thuy Thi Thu (CDC/DDPHSIS/CGH/DGHP)" userId="d4ff6cdc-44b0-4ea7-9aa9-5420c8ba5a5d" providerId="ADAL" clId="{E87B5B49-D269-4E33-9CFD-2C9628ED8022}" dt="2020-11-02T02:10:05.230" v="3" actId="2696"/>
        <pc:sldMkLst>
          <pc:docMk/>
          <pc:sldMk cId="1876772474" sldId="519"/>
        </pc:sldMkLst>
      </pc:sldChg>
      <pc:sldChg chg="del">
        <pc:chgData name="Do, Thuy Thi Thu (CDC/DDPHSIS/CGH/DGHP)" userId="d4ff6cdc-44b0-4ea7-9aa9-5420c8ba5a5d" providerId="ADAL" clId="{E87B5B49-D269-4E33-9CFD-2C9628ED8022}" dt="2020-11-02T02:10:14.765" v="19" actId="2696"/>
        <pc:sldMkLst>
          <pc:docMk/>
          <pc:sldMk cId="2590281472" sldId="591"/>
        </pc:sldMkLst>
      </pc:sldChg>
      <pc:sldChg chg="del">
        <pc:chgData name="Do, Thuy Thi Thu (CDC/DDPHSIS/CGH/DGHP)" userId="d4ff6cdc-44b0-4ea7-9aa9-5420c8ba5a5d" providerId="ADAL" clId="{E87B5B49-D269-4E33-9CFD-2C9628ED8022}" dt="2020-11-02T02:10:17.727" v="21" actId="2696"/>
        <pc:sldMkLst>
          <pc:docMk/>
          <pc:sldMk cId="3395905210" sldId="592"/>
        </pc:sldMkLst>
      </pc:sldChg>
      <pc:sldChg chg="del">
        <pc:chgData name="Do, Thuy Thi Thu (CDC/DDPHSIS/CGH/DGHP)" userId="d4ff6cdc-44b0-4ea7-9aa9-5420c8ba5a5d" providerId="ADAL" clId="{E87B5B49-D269-4E33-9CFD-2C9628ED8022}" dt="2020-11-02T02:10:24.993" v="22" actId="2696"/>
        <pc:sldMkLst>
          <pc:docMk/>
          <pc:sldMk cId="1230697066" sldId="593"/>
        </pc:sldMkLst>
      </pc:sldChg>
      <pc:sldChg chg="del">
        <pc:chgData name="Do, Thuy Thi Thu (CDC/DDPHSIS/CGH/DGHP)" userId="d4ff6cdc-44b0-4ea7-9aa9-5420c8ba5a5d" providerId="ADAL" clId="{E87B5B49-D269-4E33-9CFD-2C9628ED8022}" dt="2020-11-02T02:10:15.356" v="20" actId="2696"/>
        <pc:sldMkLst>
          <pc:docMk/>
          <pc:sldMk cId="3327742881" sldId="606"/>
        </pc:sldMkLst>
      </pc:sldChg>
      <pc:sldChg chg="del">
        <pc:chgData name="Do, Thuy Thi Thu (CDC/DDPHSIS/CGH/DGHP)" userId="d4ff6cdc-44b0-4ea7-9aa9-5420c8ba5a5d" providerId="ADAL" clId="{E87B5B49-D269-4E33-9CFD-2C9628ED8022}" dt="2020-11-02T02:10:05.410" v="4" actId="2696"/>
        <pc:sldMkLst>
          <pc:docMk/>
          <pc:sldMk cId="2985318874" sldId="813"/>
        </pc:sldMkLst>
      </pc:sldChg>
      <pc:sldChg chg="del">
        <pc:chgData name="Do, Thuy Thi Thu (CDC/DDPHSIS/CGH/DGHP)" userId="d4ff6cdc-44b0-4ea7-9aa9-5420c8ba5a5d" providerId="ADAL" clId="{E87B5B49-D269-4E33-9CFD-2C9628ED8022}" dt="2020-11-02T02:10:05.542" v="5" actId="2696"/>
        <pc:sldMkLst>
          <pc:docMk/>
          <pc:sldMk cId="3758600281" sldId="835"/>
        </pc:sldMkLst>
      </pc:sldChg>
      <pc:sldChg chg="del">
        <pc:chgData name="Do, Thuy Thi Thu (CDC/DDPHSIS/CGH/DGHP)" userId="d4ff6cdc-44b0-4ea7-9aa9-5420c8ba5a5d" providerId="ADAL" clId="{E87B5B49-D269-4E33-9CFD-2C9628ED8022}" dt="2020-11-02T02:10:07.040" v="10" actId="2696"/>
        <pc:sldMkLst>
          <pc:docMk/>
          <pc:sldMk cId="649292259" sldId="839"/>
        </pc:sldMkLst>
      </pc:sldChg>
      <pc:sldChg chg="del">
        <pc:chgData name="Do, Thuy Thi Thu (CDC/DDPHSIS/CGH/DGHP)" userId="d4ff6cdc-44b0-4ea7-9aa9-5420c8ba5a5d" providerId="ADAL" clId="{E87B5B49-D269-4E33-9CFD-2C9628ED8022}" dt="2020-11-02T02:10:13.452" v="17" actId="2696"/>
        <pc:sldMkLst>
          <pc:docMk/>
          <pc:sldMk cId="278070055" sldId="857"/>
        </pc:sldMkLst>
      </pc:sldChg>
      <pc:sldChg chg="del">
        <pc:chgData name="Do, Thuy Thi Thu (CDC/DDPHSIS/CGH/DGHP)" userId="d4ff6cdc-44b0-4ea7-9aa9-5420c8ba5a5d" providerId="ADAL" clId="{E87B5B49-D269-4E33-9CFD-2C9628ED8022}" dt="2020-11-02T02:10:12.051" v="15" actId="2696"/>
        <pc:sldMkLst>
          <pc:docMk/>
          <pc:sldMk cId="781501717" sldId="858"/>
        </pc:sldMkLst>
      </pc:sldChg>
      <pc:sldChg chg="del">
        <pc:chgData name="Do, Thuy Thi Thu (CDC/DDPHSIS/CGH/DGHP)" userId="d4ff6cdc-44b0-4ea7-9aa9-5420c8ba5a5d" providerId="ADAL" clId="{E87B5B49-D269-4E33-9CFD-2C9628ED8022}" dt="2020-11-02T02:10:12.807" v="16" actId="2696"/>
        <pc:sldMkLst>
          <pc:docMk/>
          <pc:sldMk cId="4269009147" sldId="860"/>
        </pc:sldMkLst>
      </pc:sldChg>
      <pc:sldChg chg="modSp">
        <pc:chgData name="Do, Thuy Thi Thu (CDC/DDPHSIS/CGH/DGHP)" userId="d4ff6cdc-44b0-4ea7-9aa9-5420c8ba5a5d" providerId="ADAL" clId="{E87B5B49-D269-4E33-9CFD-2C9628ED8022}" dt="2020-11-02T02:11:08.577" v="150" actId="6549"/>
        <pc:sldMkLst>
          <pc:docMk/>
          <pc:sldMk cId="2104800730" sldId="3871"/>
        </pc:sldMkLst>
        <pc:spChg chg="mod">
          <ac:chgData name="Do, Thuy Thi Thu (CDC/DDPHSIS/CGH/DGHP)" userId="d4ff6cdc-44b0-4ea7-9aa9-5420c8ba5a5d" providerId="ADAL" clId="{E87B5B49-D269-4E33-9CFD-2C9628ED8022}" dt="2020-11-02T02:11:08.577" v="150" actId="6549"/>
          <ac:spMkLst>
            <pc:docMk/>
            <pc:sldMk cId="2104800730" sldId="3871"/>
            <ac:spMk id="4" creationId="{36C7B189-C2DB-4A06-B02F-C1FF513228B6}"/>
          </ac:spMkLst>
        </pc:spChg>
      </pc:sldChg>
      <pc:sldChg chg="del">
        <pc:chgData name="Do, Thuy Thi Thu (CDC/DDPHSIS/CGH/DGHP)" userId="d4ff6cdc-44b0-4ea7-9aa9-5420c8ba5a5d" providerId="ADAL" clId="{E87B5B49-D269-4E33-9CFD-2C9628ED8022}" dt="2020-11-02T02:10:04.754" v="2" actId="2696"/>
        <pc:sldMkLst>
          <pc:docMk/>
          <pc:sldMk cId="186267313" sldId="3878"/>
        </pc:sldMkLst>
      </pc:sldChg>
      <pc:sldChg chg="addSp setBg">
        <pc:chgData name="Do, Thuy Thi Thu (CDC/DDPHSIS/CGH/DGHP)" userId="d4ff6cdc-44b0-4ea7-9aa9-5420c8ba5a5d" providerId="ADAL" clId="{E87B5B49-D269-4E33-9CFD-2C9628ED8022}" dt="2020-11-02T02:14:29.247" v="151"/>
        <pc:sldMkLst>
          <pc:docMk/>
          <pc:sldMk cId="151267566" sldId="3887"/>
        </pc:sldMkLst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" creationId="{4EB16200-85DA-4E39-BDBC-B8418DAA2831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" creationId="{3B2EF0EA-3D7A-4D37-B84D-C5A7D28C86DD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7" creationId="{55E67E2E-992A-4007-B276-2BA1CBAFD387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8" creationId="{73C94BF9-C942-4504-B8C8-96D207278EF5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9" creationId="{3B8A0C02-B67F-4872-B893-1DE88D7A78E4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0" creationId="{490B5F72-8E0A-45AA-8C6D-BB900B1CB574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1" creationId="{1A255049-1A4F-4BEE-A0F5-730C71E200BE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2" creationId="{EED9BE39-B19B-45C6-B52B-08E6A073427D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3" creationId="{8E9F9105-AC8D-40F3-8D62-D05587DE39CA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4" creationId="{A8D1E433-EE81-4043-AAFC-D63E3C7FCFD8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5" creationId="{BC266DB6-CAB7-43A1-8633-0DC575005279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6" creationId="{5EF7DFEE-B7CA-44C6-BEAB-C994762E6D29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7" creationId="{6A8E662B-7994-4B96-8249-0963E84A6A8E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8" creationId="{D0D370BF-CCEE-4F53-BBD0-07D16D94ACCB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19" creationId="{94D3FD6C-B6B5-4608-B41E-33431044C066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0" creationId="{A15CBC9B-2AB3-4E8C-A847-F3DEFB4EB4DB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1" creationId="{DFDFDD8F-D4B2-427E-A368-F95EFCE75F0D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2" creationId="{B85B7B07-928A-40BA-B873-09F6E36BB299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3" creationId="{FEA66636-6C99-4792-A416-42324A52A6D3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4" creationId="{D4B4E931-92C9-4C37-B968-21D0ED2C603C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5" creationId="{BBD8AFCD-B83B-4B06-BE11-D9E97600681B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6" creationId="{48495685-D8DD-48FA-ABC7-68D72C9C0A21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7" creationId="{F21EF45E-63AB-414D-8B53-26F637F485B6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8" creationId="{A21E7A1C-7284-4926-91CA-577787EDA35D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29" creationId="{F388FD1A-FB7B-4632-AF96-636D5022D2EA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0" creationId="{E490A8AA-3A6E-4215-8B51-097B7AED108F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1" creationId="{7C5799A2-1C7C-4BF4-85E1-6E83511BFDB3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2" creationId="{0DE08FB6-D77B-4E76-B79D-28F82A9F6621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3" creationId="{58FAD7AE-60D2-4BEC-B45D-AEFAA621ABCE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4" creationId="{52B4A724-A2A4-43B9-8DFB-FCCD1B3D8AD5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5" creationId="{2A0D4565-457A-42AF-9273-C470241EDA8A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6" creationId="{14E29644-A3ED-42BA-8F1B-49988953B13E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7" creationId="{22A0830A-0890-40F3-95A1-F1D1F554C64E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8" creationId="{A6AF2A75-22BD-4086-AAE3-3120A8251806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39" creationId="{61C3E9DB-4565-433C-A613-6CA84BBAC625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0" creationId="{FEFAE087-697E-4EA8-A78A-F5757528E6AA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1" creationId="{1BA8D2C5-D40A-4217-BFDF-F39B63F9FE19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2" creationId="{09017EDA-E1EE-417F-A9E0-C50EF2282245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3" creationId="{20AB2D83-4B5E-40E6-9F80-3E2E25707EC7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4" creationId="{F2E774D1-FC72-4C76-9534-A0D6C0087498}"/>
          </ac:spMkLst>
        </pc:spChg>
        <pc:spChg chg="add">
          <ac:chgData name="Do, Thuy Thi Thu (CDC/DDPHSIS/CGH/DGHP)" userId="d4ff6cdc-44b0-4ea7-9aa9-5420c8ba5a5d" providerId="ADAL" clId="{E87B5B49-D269-4E33-9CFD-2C9628ED8022}" dt="2020-11-02T02:14:29.247" v="151"/>
          <ac:spMkLst>
            <pc:docMk/>
            <pc:sldMk cId="151267566" sldId="3887"/>
            <ac:spMk id="45" creationId="{2EE3412F-A95F-411B-8D96-932202B42715}"/>
          </ac:spMkLst>
        </pc:spChg>
        <pc:graphicFrameChg chg="add">
          <ac:chgData name="Do, Thuy Thi Thu (CDC/DDPHSIS/CGH/DGHP)" userId="d4ff6cdc-44b0-4ea7-9aa9-5420c8ba5a5d" providerId="ADAL" clId="{E87B5B49-D269-4E33-9CFD-2C9628ED8022}" dt="2020-11-02T02:14:29.247" v="151"/>
          <ac:graphicFrameMkLst>
            <pc:docMk/>
            <pc:sldMk cId="151267566" sldId="3887"/>
            <ac:graphicFrameMk id="2" creationId="{D71B9A0D-2350-4A02-83E7-8E9EDCE7AAAD}"/>
          </ac:graphicFrameMkLst>
        </pc:graphicFrameChg>
        <pc:graphicFrameChg chg="add">
          <ac:chgData name="Do, Thuy Thi Thu (CDC/DDPHSIS/CGH/DGHP)" userId="d4ff6cdc-44b0-4ea7-9aa9-5420c8ba5a5d" providerId="ADAL" clId="{E87B5B49-D269-4E33-9CFD-2C9628ED8022}" dt="2020-11-02T02:14:29.247" v="151"/>
          <ac:graphicFrameMkLst>
            <pc:docMk/>
            <pc:sldMk cId="151267566" sldId="3887"/>
            <ac:graphicFrameMk id="6" creationId="{12F02CCE-59AA-4427-A33A-79D617AB55D8}"/>
          </ac:graphicFrameMkLst>
        </pc:graphicFrameChg>
        <pc:picChg chg="add">
          <ac:chgData name="Do, Thuy Thi Thu (CDC/DDPHSIS/CGH/DGHP)" userId="d4ff6cdc-44b0-4ea7-9aa9-5420c8ba5a5d" providerId="ADAL" clId="{E87B5B49-D269-4E33-9CFD-2C9628ED8022}" dt="2020-11-02T02:14:29.247" v="151"/>
          <ac:picMkLst>
            <pc:docMk/>
            <pc:sldMk cId="151267566" sldId="3887"/>
            <ac:picMk id="1027" creationId="{FD0297F9-9049-4375-BD29-A2929058712E}"/>
          </ac:picMkLst>
        </pc:picChg>
      </pc:sldChg>
      <pc:sldChg chg="del">
        <pc:chgData name="Do, Thuy Thi Thu (CDC/DDPHSIS/CGH/DGHP)" userId="d4ff6cdc-44b0-4ea7-9aa9-5420c8ba5a5d" providerId="ADAL" clId="{E87B5B49-D269-4E33-9CFD-2C9628ED8022}" dt="2020-11-02T02:10:05.864" v="6" actId="2696"/>
        <pc:sldMkLst>
          <pc:docMk/>
          <pc:sldMk cId="1960546433" sldId="3896"/>
        </pc:sldMkLst>
      </pc:sldChg>
      <pc:sldChg chg="del">
        <pc:chgData name="Do, Thuy Thi Thu (CDC/DDPHSIS/CGH/DGHP)" userId="d4ff6cdc-44b0-4ea7-9aa9-5420c8ba5a5d" providerId="ADAL" clId="{E87B5B49-D269-4E33-9CFD-2C9628ED8022}" dt="2020-11-02T02:10:06.066" v="8" actId="2696"/>
        <pc:sldMkLst>
          <pc:docMk/>
          <pc:sldMk cId="2528975456" sldId="3897"/>
        </pc:sldMkLst>
      </pc:sldChg>
      <pc:sldChg chg="del">
        <pc:chgData name="Do, Thuy Thi Thu (CDC/DDPHSIS/CGH/DGHP)" userId="d4ff6cdc-44b0-4ea7-9aa9-5420c8ba5a5d" providerId="ADAL" clId="{E87B5B49-D269-4E33-9CFD-2C9628ED8022}" dt="2020-11-02T02:10:06.697" v="9" actId="2696"/>
        <pc:sldMkLst>
          <pc:docMk/>
          <pc:sldMk cId="825688179" sldId="3898"/>
        </pc:sldMkLst>
      </pc:sldChg>
      <pc:sldChg chg="del">
        <pc:chgData name="Do, Thuy Thi Thu (CDC/DDPHSIS/CGH/DGHP)" userId="d4ff6cdc-44b0-4ea7-9aa9-5420c8ba5a5d" providerId="ADAL" clId="{E87B5B49-D269-4E33-9CFD-2C9628ED8022}" dt="2020-11-02T02:10:07.379" v="11" actId="2696"/>
        <pc:sldMkLst>
          <pc:docMk/>
          <pc:sldMk cId="509785335" sldId="3899"/>
        </pc:sldMkLst>
      </pc:sldChg>
      <pc:sldChg chg="del">
        <pc:chgData name="Do, Thuy Thi Thu (CDC/DDPHSIS/CGH/DGHP)" userId="d4ff6cdc-44b0-4ea7-9aa9-5420c8ba5a5d" providerId="ADAL" clId="{E87B5B49-D269-4E33-9CFD-2C9628ED8022}" dt="2020-11-02T02:10:08.993" v="12" actId="2696"/>
        <pc:sldMkLst>
          <pc:docMk/>
          <pc:sldMk cId="3696754344" sldId="3900"/>
        </pc:sldMkLst>
      </pc:sldChg>
      <pc:sldChg chg="del">
        <pc:chgData name="Do, Thuy Thi Thu (CDC/DDPHSIS/CGH/DGHP)" userId="d4ff6cdc-44b0-4ea7-9aa9-5420c8ba5a5d" providerId="ADAL" clId="{E87B5B49-D269-4E33-9CFD-2C9628ED8022}" dt="2020-11-02T02:10:10.948" v="14" actId="2696"/>
        <pc:sldMkLst>
          <pc:docMk/>
          <pc:sldMk cId="214230630" sldId="3903"/>
        </pc:sldMkLst>
      </pc:sldChg>
      <pc:sldChg chg="del">
        <pc:chgData name="Do, Thuy Thi Thu (CDC/DDPHSIS/CGH/DGHP)" userId="d4ff6cdc-44b0-4ea7-9aa9-5420c8ba5a5d" providerId="ADAL" clId="{E87B5B49-D269-4E33-9CFD-2C9628ED8022}" dt="2020-11-02T02:10:14.097" v="18" actId="2696"/>
        <pc:sldMkLst>
          <pc:docMk/>
          <pc:sldMk cId="433636486" sldId="3904"/>
        </pc:sldMkLst>
      </pc:sldChg>
      <pc:sldChg chg="del">
        <pc:chgData name="Do, Thuy Thi Thu (CDC/DDPHSIS/CGH/DGHP)" userId="d4ff6cdc-44b0-4ea7-9aa9-5420c8ba5a5d" providerId="ADAL" clId="{E87B5B49-D269-4E33-9CFD-2C9628ED8022}" dt="2020-11-02T02:10:09.643" v="13" actId="2696"/>
        <pc:sldMkLst>
          <pc:docMk/>
          <pc:sldMk cId="4210529386" sldId="3905"/>
        </pc:sldMkLst>
      </pc:sldChg>
      <pc:sldChg chg="add del">
        <pc:chgData name="Do, Thuy Thi Thu (CDC/DDPHSIS/CGH/DGHP)" userId="d4ff6cdc-44b0-4ea7-9aa9-5420c8ba5a5d" providerId="ADAL" clId="{E87B5B49-D269-4E33-9CFD-2C9628ED8022}" dt="2020-11-02T02:09:56.561" v="1" actId="2696"/>
        <pc:sldMkLst>
          <pc:docMk/>
          <pc:sldMk cId="1711174685" sldId="3906"/>
        </pc:sldMkLst>
      </pc:sldChg>
      <pc:sldMasterChg chg="delSldLayout">
        <pc:chgData name="Do, Thuy Thi Thu (CDC/DDPHSIS/CGH/DGHP)" userId="d4ff6cdc-44b0-4ea7-9aa9-5420c8ba5a5d" providerId="ADAL" clId="{E87B5B49-D269-4E33-9CFD-2C9628ED8022}" dt="2020-11-02T02:10:05.865" v="7" actId="2696"/>
        <pc:sldMasterMkLst>
          <pc:docMk/>
          <pc:sldMasterMk cId="1367544753" sldId="2147483673"/>
        </pc:sldMasterMkLst>
        <pc:sldLayoutChg chg="del">
          <pc:chgData name="Do, Thuy Thi Thu (CDC/DDPHSIS/CGH/DGHP)" userId="d4ff6cdc-44b0-4ea7-9aa9-5420c8ba5a5d" providerId="ADAL" clId="{E87B5B49-D269-4E33-9CFD-2C9628ED8022}" dt="2020-11-02T02:10:05.865" v="7" actId="2696"/>
          <pc:sldLayoutMkLst>
            <pc:docMk/>
            <pc:sldMasterMk cId="1367544753" sldId="2147483673"/>
            <pc:sldLayoutMk cId="3337662540" sldId="2147483687"/>
          </pc:sldLayoutMkLst>
        </pc:sldLayoutChg>
      </pc:sldMasterChg>
    </pc:docChg>
  </pc:docChgLst>
  <pc:docChgLst>
    <pc:chgData name="Do, Thuy Thi Thu (CDC/DDPHSIS/CGH/DGHP)" userId="d4ff6cdc-44b0-4ea7-9aa9-5420c8ba5a5d" providerId="ADAL" clId="{082B3147-7323-42C5-BA72-0E14B40F16CA}"/>
    <pc:docChg chg="custSel addSld delSld modSld sldOrd">
      <pc:chgData name="Do, Thuy Thi Thu (CDC/DDPHSIS/CGH/DGHP)" userId="d4ff6cdc-44b0-4ea7-9aa9-5420c8ba5a5d" providerId="ADAL" clId="{082B3147-7323-42C5-BA72-0E14B40F16CA}" dt="2020-12-02T23:17:57.824" v="284" actId="1076"/>
      <pc:docMkLst>
        <pc:docMk/>
      </pc:docMkLst>
      <pc:sldChg chg="modSp add">
        <pc:chgData name="Do, Thuy Thi Thu (CDC/DDPHSIS/CGH/DGHP)" userId="d4ff6cdc-44b0-4ea7-9aa9-5420c8ba5a5d" providerId="ADAL" clId="{082B3147-7323-42C5-BA72-0E14B40F16CA}" dt="2020-12-02T23:17:57.824" v="284" actId="1076"/>
        <pc:sldMkLst>
          <pc:docMk/>
          <pc:sldMk cId="2601751522" sldId="261"/>
        </pc:sldMkLst>
        <pc:picChg chg="mod">
          <ac:chgData name="Do, Thuy Thi Thu (CDC/DDPHSIS/CGH/DGHP)" userId="d4ff6cdc-44b0-4ea7-9aa9-5420c8ba5a5d" providerId="ADAL" clId="{082B3147-7323-42C5-BA72-0E14B40F16CA}" dt="2020-12-02T23:17:46.234" v="279" actId="1076"/>
          <ac:picMkLst>
            <pc:docMk/>
            <pc:sldMk cId="2601751522" sldId="261"/>
            <ac:picMk id="4" creationId="{33DEE50B-3C2E-4BE7-9954-DE7DE5843595}"/>
          </ac:picMkLst>
        </pc:picChg>
        <pc:picChg chg="mod">
          <ac:chgData name="Do, Thuy Thi Thu (CDC/DDPHSIS/CGH/DGHP)" userId="d4ff6cdc-44b0-4ea7-9aa9-5420c8ba5a5d" providerId="ADAL" clId="{082B3147-7323-42C5-BA72-0E14B40F16CA}" dt="2020-12-02T23:17:56.561" v="283" actId="1076"/>
          <ac:picMkLst>
            <pc:docMk/>
            <pc:sldMk cId="2601751522" sldId="261"/>
            <ac:picMk id="9218" creationId="{59665563-E99A-4667-A941-DBB5FF09D57E}"/>
          </ac:picMkLst>
        </pc:picChg>
        <pc:picChg chg="mod">
          <ac:chgData name="Do, Thuy Thi Thu (CDC/DDPHSIS/CGH/DGHP)" userId="d4ff6cdc-44b0-4ea7-9aa9-5420c8ba5a5d" providerId="ADAL" clId="{082B3147-7323-42C5-BA72-0E14B40F16CA}" dt="2020-12-02T23:17:57.824" v="284" actId="1076"/>
          <ac:picMkLst>
            <pc:docMk/>
            <pc:sldMk cId="2601751522" sldId="261"/>
            <ac:picMk id="9220" creationId="{53E53F87-9E14-41DC-93AA-C7451F4747AD}"/>
          </ac:picMkLst>
        </pc:picChg>
        <pc:picChg chg="mod">
          <ac:chgData name="Do, Thuy Thi Thu (CDC/DDPHSIS/CGH/DGHP)" userId="d4ff6cdc-44b0-4ea7-9aa9-5420c8ba5a5d" providerId="ADAL" clId="{082B3147-7323-42C5-BA72-0E14B40F16CA}" dt="2020-12-02T23:17:49.119" v="280" actId="14100"/>
          <ac:picMkLst>
            <pc:docMk/>
            <pc:sldMk cId="2601751522" sldId="261"/>
            <ac:picMk id="9222" creationId="{04785C15-8257-4E48-A7C7-3DE971D5EAFD}"/>
          </ac:picMkLst>
        </pc:picChg>
      </pc:sldChg>
      <pc:sldChg chg="modSp add">
        <pc:chgData name="Do, Thuy Thi Thu (CDC/DDPHSIS/CGH/DGHP)" userId="d4ff6cdc-44b0-4ea7-9aa9-5420c8ba5a5d" providerId="ADAL" clId="{082B3147-7323-42C5-BA72-0E14B40F16CA}" dt="2020-12-02T23:17:24.641" v="276" actId="14100"/>
        <pc:sldMkLst>
          <pc:docMk/>
          <pc:sldMk cId="3353288033" sldId="262"/>
        </pc:sldMkLst>
        <pc:picChg chg="mod">
          <ac:chgData name="Do, Thuy Thi Thu (CDC/DDPHSIS/CGH/DGHP)" userId="d4ff6cdc-44b0-4ea7-9aa9-5420c8ba5a5d" providerId="ADAL" clId="{082B3147-7323-42C5-BA72-0E14B40F16CA}" dt="2020-12-02T23:17:19.529" v="274" actId="1076"/>
          <ac:picMkLst>
            <pc:docMk/>
            <pc:sldMk cId="3353288033" sldId="262"/>
            <ac:picMk id="5" creationId="{A871208E-EB61-43F1-A7EF-A95B79975062}"/>
          </ac:picMkLst>
        </pc:picChg>
        <pc:picChg chg="mod">
          <ac:chgData name="Do, Thuy Thi Thu (CDC/DDPHSIS/CGH/DGHP)" userId="d4ff6cdc-44b0-4ea7-9aa9-5420c8ba5a5d" providerId="ADAL" clId="{082B3147-7323-42C5-BA72-0E14B40F16CA}" dt="2020-12-02T23:17:24.641" v="276" actId="14100"/>
          <ac:picMkLst>
            <pc:docMk/>
            <pc:sldMk cId="3353288033" sldId="262"/>
            <ac:picMk id="6" creationId="{D7EF9D07-679B-412F-9058-132410BC7202}"/>
          </ac:picMkLst>
        </pc:picChg>
      </pc:sldChg>
      <pc:sldChg chg="add">
        <pc:chgData name="Do, Thuy Thi Thu (CDC/DDPHSIS/CGH/DGHP)" userId="d4ff6cdc-44b0-4ea7-9aa9-5420c8ba5a5d" providerId="ADAL" clId="{082B3147-7323-42C5-BA72-0E14B40F16CA}" dt="2020-11-30T03:05:51.030" v="0"/>
        <pc:sldMkLst>
          <pc:docMk/>
          <pc:sldMk cId="2077682423" sldId="356"/>
        </pc:sldMkLst>
      </pc:sldChg>
      <pc:sldChg chg="modSp add">
        <pc:chgData name="Do, Thuy Thi Thu (CDC/DDPHSIS/CGH/DGHP)" userId="d4ff6cdc-44b0-4ea7-9aa9-5420c8ba5a5d" providerId="ADAL" clId="{082B3147-7323-42C5-BA72-0E14B40F16CA}" dt="2020-11-30T03:05:55.248" v="1" actId="1076"/>
        <pc:sldMkLst>
          <pc:docMk/>
          <pc:sldMk cId="1103998462" sldId="357"/>
        </pc:sldMkLst>
        <pc:picChg chg="mod">
          <ac:chgData name="Do, Thuy Thi Thu (CDC/DDPHSIS/CGH/DGHP)" userId="d4ff6cdc-44b0-4ea7-9aa9-5420c8ba5a5d" providerId="ADAL" clId="{082B3147-7323-42C5-BA72-0E14B40F16CA}" dt="2020-11-30T03:05:55.248" v="1" actId="1076"/>
          <ac:picMkLst>
            <pc:docMk/>
            <pc:sldMk cId="1103998462" sldId="357"/>
            <ac:picMk id="2050" creationId="{97102874-033E-4C62-924C-282732498E66}"/>
          </ac:picMkLst>
        </pc:picChg>
      </pc:sldChg>
      <pc:sldChg chg="modSp">
        <pc:chgData name="Do, Thuy Thi Thu (CDC/DDPHSIS/CGH/DGHP)" userId="d4ff6cdc-44b0-4ea7-9aa9-5420c8ba5a5d" providerId="ADAL" clId="{082B3147-7323-42C5-BA72-0E14B40F16CA}" dt="2020-12-02T23:15:59.096" v="263" actId="14100"/>
        <pc:sldMkLst>
          <pc:docMk/>
          <pc:sldMk cId="382574865" sldId="3879"/>
        </pc:sldMkLst>
        <pc:spChg chg="mod">
          <ac:chgData name="Do, Thuy Thi Thu (CDC/DDPHSIS/CGH/DGHP)" userId="d4ff6cdc-44b0-4ea7-9aa9-5420c8ba5a5d" providerId="ADAL" clId="{082B3147-7323-42C5-BA72-0E14B40F16CA}" dt="2020-12-02T23:15:59.096" v="263" actId="14100"/>
          <ac:spMkLst>
            <pc:docMk/>
            <pc:sldMk cId="382574865" sldId="3879"/>
            <ac:spMk id="4" creationId="{9E26E911-9688-4AAE-9196-BC9C3B3C4270}"/>
          </ac:spMkLst>
        </pc:spChg>
      </pc:sldChg>
      <pc:sldChg chg="modSp">
        <pc:chgData name="Do, Thuy Thi Thu (CDC/DDPHSIS/CGH/DGHP)" userId="d4ff6cdc-44b0-4ea7-9aa9-5420c8ba5a5d" providerId="ADAL" clId="{082B3147-7323-42C5-BA72-0E14B40F16CA}" dt="2020-12-02T23:15:52.378" v="261" actId="14100"/>
        <pc:sldMkLst>
          <pc:docMk/>
          <pc:sldMk cId="1742838641" sldId="3891"/>
        </pc:sldMkLst>
        <pc:spChg chg="mod">
          <ac:chgData name="Do, Thuy Thi Thu (CDC/DDPHSIS/CGH/DGHP)" userId="d4ff6cdc-44b0-4ea7-9aa9-5420c8ba5a5d" providerId="ADAL" clId="{082B3147-7323-42C5-BA72-0E14B40F16CA}" dt="2020-12-02T23:15:52.378" v="261" actId="14100"/>
          <ac:spMkLst>
            <pc:docMk/>
            <pc:sldMk cId="1742838641" sldId="3891"/>
            <ac:spMk id="4" creationId="{9E26E911-9688-4AAE-9196-BC9C3B3C4270}"/>
          </ac:spMkLst>
        </pc:spChg>
      </pc:sldChg>
      <pc:sldChg chg="add del">
        <pc:chgData name="Do, Thuy Thi Thu (CDC/DDPHSIS/CGH/DGHP)" userId="d4ff6cdc-44b0-4ea7-9aa9-5420c8ba5a5d" providerId="ADAL" clId="{082B3147-7323-42C5-BA72-0E14B40F16CA}" dt="2020-11-30T03:05:57.279" v="2" actId="2696"/>
        <pc:sldMkLst>
          <pc:docMk/>
          <pc:sldMk cId="3545833550" sldId="3896"/>
        </pc:sldMkLst>
      </pc:sldChg>
      <pc:sldChg chg="add del">
        <pc:chgData name="Do, Thuy Thi Thu (CDC/DDPHSIS/CGH/DGHP)" userId="d4ff6cdc-44b0-4ea7-9aa9-5420c8ba5a5d" providerId="ADAL" clId="{082B3147-7323-42C5-BA72-0E14B40F16CA}" dt="2020-11-30T03:05:59.559" v="3" actId="2696"/>
        <pc:sldMkLst>
          <pc:docMk/>
          <pc:sldMk cId="2539667422" sldId="3899"/>
        </pc:sldMkLst>
      </pc:sldChg>
      <pc:sldChg chg="addSp delSp modSp add ord">
        <pc:chgData name="Do, Thuy Thi Thu (CDC/DDPHSIS/CGH/DGHP)" userId="d4ff6cdc-44b0-4ea7-9aa9-5420c8ba5a5d" providerId="ADAL" clId="{082B3147-7323-42C5-BA72-0E14B40F16CA}" dt="2020-12-02T23:17:06.178" v="273" actId="20577"/>
        <pc:sldMkLst>
          <pc:docMk/>
          <pc:sldMk cId="103294383" sldId="3910"/>
        </pc:sldMkLst>
        <pc:spChg chg="mod">
          <ac:chgData name="Do, Thuy Thi Thu (CDC/DDPHSIS/CGH/DGHP)" userId="d4ff6cdc-44b0-4ea7-9aa9-5420c8ba5a5d" providerId="ADAL" clId="{082B3147-7323-42C5-BA72-0E14B40F16CA}" dt="2020-12-02T23:17:06.178" v="273" actId="20577"/>
          <ac:spMkLst>
            <pc:docMk/>
            <pc:sldMk cId="103294383" sldId="3910"/>
            <ac:spMk id="2" creationId="{42C32721-FE89-4D51-A3AA-C147E6E80796}"/>
          </ac:spMkLst>
        </pc:spChg>
        <pc:spChg chg="mod">
          <ac:chgData name="Do, Thuy Thi Thu (CDC/DDPHSIS/CGH/DGHP)" userId="d4ff6cdc-44b0-4ea7-9aa9-5420c8ba5a5d" providerId="ADAL" clId="{082B3147-7323-42C5-BA72-0E14B40F16CA}" dt="2020-12-02T23:16:30.947" v="264" actId="5793"/>
          <ac:spMkLst>
            <pc:docMk/>
            <pc:sldMk cId="103294383" sldId="3910"/>
            <ac:spMk id="3" creationId="{AEAA420C-ADDC-4BFD-A855-1427033DE836}"/>
          </ac:spMkLst>
        </pc:spChg>
        <pc:picChg chg="add mod">
          <ac:chgData name="Do, Thuy Thi Thu (CDC/DDPHSIS/CGH/DGHP)" userId="d4ff6cdc-44b0-4ea7-9aa9-5420c8ba5a5d" providerId="ADAL" clId="{082B3147-7323-42C5-BA72-0E14B40F16CA}" dt="2020-12-02T23:16:57.444" v="269" actId="14100"/>
          <ac:picMkLst>
            <pc:docMk/>
            <pc:sldMk cId="103294383" sldId="3910"/>
            <ac:picMk id="4" creationId="{CC2793DB-C301-46A0-9A12-E9108DD9A08F}"/>
          </ac:picMkLst>
        </pc:picChg>
        <pc:picChg chg="add mod">
          <ac:chgData name="Do, Thuy Thi Thu (CDC/DDPHSIS/CGH/DGHP)" userId="d4ff6cdc-44b0-4ea7-9aa9-5420c8ba5a5d" providerId="ADAL" clId="{082B3147-7323-42C5-BA72-0E14B40F16CA}" dt="2020-12-02T23:05:51.306" v="12" actId="1076"/>
          <ac:picMkLst>
            <pc:docMk/>
            <pc:sldMk cId="103294383" sldId="3910"/>
            <ac:picMk id="1026" creationId="{B9DA05DB-B5A7-4BAB-ACE3-D12A5EEEA40B}"/>
          </ac:picMkLst>
        </pc:picChg>
        <pc:picChg chg="add del mod">
          <ac:chgData name="Do, Thuy Thi Thu (CDC/DDPHSIS/CGH/DGHP)" userId="d4ff6cdc-44b0-4ea7-9aa9-5420c8ba5a5d" providerId="ADAL" clId="{082B3147-7323-42C5-BA72-0E14B40F16CA}" dt="2020-12-02T23:16:52.167" v="266" actId="478"/>
          <ac:picMkLst>
            <pc:docMk/>
            <pc:sldMk cId="103294383" sldId="3910"/>
            <ac:picMk id="1028" creationId="{CA6F442D-1D9E-4D86-8925-4E7392C4BF19}"/>
          </ac:picMkLst>
        </pc:picChg>
      </pc:sldChg>
      <pc:sldChg chg="addSp modSp add">
        <pc:chgData name="Do, Thuy Thi Thu (CDC/DDPHSIS/CGH/DGHP)" userId="d4ff6cdc-44b0-4ea7-9aa9-5420c8ba5a5d" providerId="ADAL" clId="{082B3147-7323-42C5-BA72-0E14B40F16CA}" dt="2020-12-02T23:15:17.201" v="260" actId="2711"/>
        <pc:sldMkLst>
          <pc:docMk/>
          <pc:sldMk cId="1391512775" sldId="3911"/>
        </pc:sldMkLst>
        <pc:spChg chg="mod">
          <ac:chgData name="Do, Thuy Thi Thu (CDC/DDPHSIS/CGH/DGHP)" userId="d4ff6cdc-44b0-4ea7-9aa9-5420c8ba5a5d" providerId="ADAL" clId="{082B3147-7323-42C5-BA72-0E14B40F16CA}" dt="2020-12-02T23:15:17.201" v="260" actId="2711"/>
          <ac:spMkLst>
            <pc:docMk/>
            <pc:sldMk cId="1391512775" sldId="3911"/>
            <ac:spMk id="2" creationId="{3A90E45D-3286-4183-9FEF-9B24F673BF6D}"/>
          </ac:spMkLst>
        </pc:spChg>
        <pc:picChg chg="add mod">
          <ac:chgData name="Do, Thuy Thi Thu (CDC/DDPHSIS/CGH/DGHP)" userId="d4ff6cdc-44b0-4ea7-9aa9-5420c8ba5a5d" providerId="ADAL" clId="{082B3147-7323-42C5-BA72-0E14B40F16CA}" dt="2020-12-02T23:14:55.795" v="259" actId="1076"/>
          <ac:picMkLst>
            <pc:docMk/>
            <pc:sldMk cId="1391512775" sldId="3911"/>
            <ac:picMk id="4" creationId="{F3E1893D-64AC-4281-9C1E-CD572905473D}"/>
          </ac:picMkLst>
        </pc:picChg>
        <pc:picChg chg="add mod">
          <ac:chgData name="Do, Thuy Thi Thu (CDC/DDPHSIS/CGH/DGHP)" userId="d4ff6cdc-44b0-4ea7-9aa9-5420c8ba5a5d" providerId="ADAL" clId="{082B3147-7323-42C5-BA72-0E14B40F16CA}" dt="2020-12-02T23:14:48.156" v="255" actId="14100"/>
          <ac:picMkLst>
            <pc:docMk/>
            <pc:sldMk cId="1391512775" sldId="3911"/>
            <ac:picMk id="5" creationId="{368B8E16-33E2-478C-A870-2D0500801161}"/>
          </ac:picMkLst>
        </pc:picChg>
      </pc:sldChg>
      <pc:sldMasterChg chg="delSldLayout">
        <pc:chgData name="Do, Thuy Thi Thu (CDC/DDPHSIS/CGH/DGHP)" userId="d4ff6cdc-44b0-4ea7-9aa9-5420c8ba5a5d" providerId="ADAL" clId="{082B3147-7323-42C5-BA72-0E14B40F16CA}" dt="2020-11-30T03:05:59.560" v="4" actId="2696"/>
        <pc:sldMasterMkLst>
          <pc:docMk/>
          <pc:sldMasterMk cId="1367544753" sldId="2147483673"/>
        </pc:sldMasterMkLst>
        <pc:sldLayoutChg chg="del">
          <pc:chgData name="Do, Thuy Thi Thu (CDC/DDPHSIS/CGH/DGHP)" userId="d4ff6cdc-44b0-4ea7-9aa9-5420c8ba5a5d" providerId="ADAL" clId="{082B3147-7323-42C5-BA72-0E14B40F16CA}" dt="2020-11-30T03:05:59.560" v="4" actId="2696"/>
          <pc:sldLayoutMkLst>
            <pc:docMk/>
            <pc:sldMasterMk cId="1367544753" sldId="2147483673"/>
            <pc:sldLayoutMk cId="2745844593" sldId="2147483687"/>
          </pc:sldLayoutMkLst>
        </pc:sldLayoutChg>
      </pc:sldMasterChg>
    </pc:docChg>
  </pc:docChgLst>
  <pc:docChgLst>
    <pc:chgData name="Do, Thuy Thi Thu (CDC/DDPHSIS/CGH/DGHP)" userId="d4ff6cdc-44b0-4ea7-9aa9-5420c8ba5a5d" providerId="ADAL" clId="{C5519810-C85E-48DF-A10A-1FA565A63F86}"/>
    <pc:docChg chg="undo custSel addSld delSld modSld sldOrd">
      <pc:chgData name="Do, Thuy Thi Thu (CDC/DDPHSIS/CGH/DGHP)" userId="d4ff6cdc-44b0-4ea7-9aa9-5420c8ba5a5d" providerId="ADAL" clId="{C5519810-C85E-48DF-A10A-1FA565A63F86}" dt="2021-05-27T10:20:14.036" v="419" actId="478"/>
      <pc:docMkLst>
        <pc:docMk/>
      </pc:docMkLst>
      <pc:sldChg chg="addSp delSp modSp mod">
        <pc:chgData name="Do, Thuy Thi Thu (CDC/DDPHSIS/CGH/DGHP)" userId="d4ff6cdc-44b0-4ea7-9aa9-5420c8ba5a5d" providerId="ADAL" clId="{C5519810-C85E-48DF-A10A-1FA565A63F86}" dt="2021-05-27T10:20:14.036" v="419" actId="478"/>
        <pc:sldMkLst>
          <pc:docMk/>
          <pc:sldMk cId="2601751522" sldId="261"/>
        </pc:sldMkLst>
        <pc:spChg chg="del">
          <ac:chgData name="Do, Thuy Thi Thu (CDC/DDPHSIS/CGH/DGHP)" userId="d4ff6cdc-44b0-4ea7-9aa9-5420c8ba5a5d" providerId="ADAL" clId="{C5519810-C85E-48DF-A10A-1FA565A63F86}" dt="2021-05-27T10:20:00.504" v="416" actId="478"/>
          <ac:spMkLst>
            <pc:docMk/>
            <pc:sldMk cId="2601751522" sldId="261"/>
            <ac:spMk id="2" creationId="{AFD75B3A-352A-4D29-B75C-303FD4C4A1EE}"/>
          </ac:spMkLst>
        </pc:spChg>
        <pc:spChg chg="add del mod">
          <ac:chgData name="Do, Thuy Thi Thu (CDC/DDPHSIS/CGH/DGHP)" userId="d4ff6cdc-44b0-4ea7-9aa9-5420c8ba5a5d" providerId="ADAL" clId="{C5519810-C85E-48DF-A10A-1FA565A63F86}" dt="2021-05-27T10:20:14.036" v="419" actId="478"/>
          <ac:spMkLst>
            <pc:docMk/>
            <pc:sldMk cId="2601751522" sldId="261"/>
            <ac:spMk id="5" creationId="{A857901D-0FCF-4EE5-97C9-780C3D52FCFF}"/>
          </ac:spMkLst>
        </pc:spChg>
        <pc:spChg chg="add mod">
          <ac:chgData name="Do, Thuy Thi Thu (CDC/DDPHSIS/CGH/DGHP)" userId="d4ff6cdc-44b0-4ea7-9aa9-5420c8ba5a5d" providerId="ADAL" clId="{C5519810-C85E-48DF-A10A-1FA565A63F86}" dt="2021-05-27T10:20:11.599" v="418" actId="27636"/>
          <ac:spMkLst>
            <pc:docMk/>
            <pc:sldMk cId="2601751522" sldId="261"/>
            <ac:spMk id="9" creationId="{4F83D758-2C67-4D07-9C9D-384EB7539A1C}"/>
          </ac:spMkLst>
        </pc:spChg>
      </pc:sldChg>
      <pc:sldChg chg="modSp mod">
        <pc:chgData name="Do, Thuy Thi Thu (CDC/DDPHSIS/CGH/DGHP)" userId="d4ff6cdc-44b0-4ea7-9aa9-5420c8ba5a5d" providerId="ADAL" clId="{C5519810-C85E-48DF-A10A-1FA565A63F86}" dt="2021-05-27T10:19:31.139" v="388" actId="14100"/>
        <pc:sldMkLst>
          <pc:docMk/>
          <pc:sldMk cId="3353288033" sldId="262"/>
        </pc:sldMkLst>
        <pc:spChg chg="mod">
          <ac:chgData name="Do, Thuy Thi Thu (CDC/DDPHSIS/CGH/DGHP)" userId="d4ff6cdc-44b0-4ea7-9aa9-5420c8ba5a5d" providerId="ADAL" clId="{C5519810-C85E-48DF-A10A-1FA565A63F86}" dt="2021-05-27T10:19:31.139" v="388" actId="14100"/>
          <ac:spMkLst>
            <pc:docMk/>
            <pc:sldMk cId="3353288033" sldId="262"/>
            <ac:spMk id="7" creationId="{013B37BF-5899-4C64-8ABF-6B89FC11B82E}"/>
          </ac:spMkLst>
        </pc:spChg>
      </pc:sldChg>
      <pc:sldChg chg="modSp mod">
        <pc:chgData name="Do, Thuy Thi Thu (CDC/DDPHSIS/CGH/DGHP)" userId="d4ff6cdc-44b0-4ea7-9aa9-5420c8ba5a5d" providerId="ADAL" clId="{C5519810-C85E-48DF-A10A-1FA565A63F86}" dt="2021-05-27T10:19:47.470" v="415" actId="14100"/>
        <pc:sldMkLst>
          <pc:docMk/>
          <pc:sldMk cId="2077682423" sldId="356"/>
        </pc:sldMkLst>
        <pc:spChg chg="mod">
          <ac:chgData name="Do, Thuy Thi Thu (CDC/DDPHSIS/CGH/DGHP)" userId="d4ff6cdc-44b0-4ea7-9aa9-5420c8ba5a5d" providerId="ADAL" clId="{C5519810-C85E-48DF-A10A-1FA565A63F86}" dt="2021-05-27T10:19:47.470" v="415" actId="14100"/>
          <ac:spMkLst>
            <pc:docMk/>
            <pc:sldMk cId="2077682423" sldId="356"/>
            <ac:spMk id="5" creationId="{84D0D2BE-07AB-4031-B247-CA71D6CE94F9}"/>
          </ac:spMkLst>
        </pc:spChg>
      </pc:sldChg>
      <pc:sldChg chg="modSp mod">
        <pc:chgData name="Do, Thuy Thi Thu (CDC/DDPHSIS/CGH/DGHP)" userId="d4ff6cdc-44b0-4ea7-9aa9-5420c8ba5a5d" providerId="ADAL" clId="{C5519810-C85E-48DF-A10A-1FA565A63F86}" dt="2021-05-27T07:55:14.042" v="134" actId="20577"/>
        <pc:sldMkLst>
          <pc:docMk/>
          <pc:sldMk cId="2294938005" sldId="403"/>
        </pc:sldMkLst>
        <pc:spChg chg="mod">
          <ac:chgData name="Do, Thuy Thi Thu (CDC/DDPHSIS/CGH/DGHP)" userId="d4ff6cdc-44b0-4ea7-9aa9-5420c8ba5a5d" providerId="ADAL" clId="{C5519810-C85E-48DF-A10A-1FA565A63F86}" dt="2021-05-27T07:55:14.042" v="134" actId="20577"/>
          <ac:spMkLst>
            <pc:docMk/>
            <pc:sldMk cId="2294938005" sldId="403"/>
            <ac:spMk id="3" creationId="{00000000-0000-0000-0000-000000000000}"/>
          </ac:spMkLst>
        </pc:spChg>
      </pc:sldChg>
      <pc:sldChg chg="addSp delSp modSp add mod modAnim">
        <pc:chgData name="Do, Thuy Thi Thu (CDC/DDPHSIS/CGH/DGHP)" userId="d4ff6cdc-44b0-4ea7-9aa9-5420c8ba5a5d" providerId="ADAL" clId="{C5519810-C85E-48DF-A10A-1FA565A63F86}" dt="2021-05-27T09:05:28.817" v="177" actId="14100"/>
        <pc:sldMkLst>
          <pc:docMk/>
          <pc:sldMk cId="1750397812" sldId="448"/>
        </pc:sldMkLst>
        <pc:spChg chg="add del mod">
          <ac:chgData name="Do, Thuy Thi Thu (CDC/DDPHSIS/CGH/DGHP)" userId="d4ff6cdc-44b0-4ea7-9aa9-5420c8ba5a5d" providerId="ADAL" clId="{C5519810-C85E-48DF-A10A-1FA565A63F86}" dt="2021-05-27T08:02:02.753" v="140" actId="478"/>
          <ac:spMkLst>
            <pc:docMk/>
            <pc:sldMk cId="1750397812" sldId="448"/>
            <ac:spMk id="5" creationId="{BDB71AA0-652F-4C1B-9767-AA122ABDC45B}"/>
          </ac:spMkLst>
        </pc:spChg>
        <pc:spChg chg="del mod">
          <ac:chgData name="Do, Thuy Thi Thu (CDC/DDPHSIS/CGH/DGHP)" userId="d4ff6cdc-44b0-4ea7-9aa9-5420c8ba5a5d" providerId="ADAL" clId="{C5519810-C85E-48DF-A10A-1FA565A63F86}" dt="2021-05-27T08:02:05.719" v="142" actId="478"/>
          <ac:spMkLst>
            <pc:docMk/>
            <pc:sldMk cId="1750397812" sldId="448"/>
            <ac:spMk id="7171" creationId="{00000000-0000-0000-0000-000000000000}"/>
          </ac:spMkLst>
        </pc:spChg>
        <pc:spChg chg="del">
          <ac:chgData name="Do, Thuy Thi Thu (CDC/DDPHSIS/CGH/DGHP)" userId="d4ff6cdc-44b0-4ea7-9aa9-5420c8ba5a5d" providerId="ADAL" clId="{C5519810-C85E-48DF-A10A-1FA565A63F86}" dt="2021-05-27T08:01:51.083" v="136" actId="478"/>
          <ac:spMkLst>
            <pc:docMk/>
            <pc:sldMk cId="1750397812" sldId="448"/>
            <ac:spMk id="83970" creationId="{00000000-0000-0000-0000-000000000000}"/>
          </ac:spMkLst>
        </pc:spChg>
        <pc:picChg chg="mod">
          <ac:chgData name="Do, Thuy Thi Thu (CDC/DDPHSIS/CGH/DGHP)" userId="d4ff6cdc-44b0-4ea7-9aa9-5420c8ba5a5d" providerId="ADAL" clId="{C5519810-C85E-48DF-A10A-1FA565A63F86}" dt="2021-05-27T09:04:30.595" v="152" actId="14100"/>
          <ac:picMkLst>
            <pc:docMk/>
            <pc:sldMk cId="1750397812" sldId="448"/>
            <ac:picMk id="2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4:59.487" v="166" actId="1076"/>
          <ac:picMkLst>
            <pc:docMk/>
            <pc:sldMk cId="1750397812" sldId="448"/>
            <ac:picMk id="3" creationId="{FB35A790-20AF-4A35-9C11-98DDE76BF4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4:17.784" v="146" actId="1076"/>
          <ac:picMkLst>
            <pc:docMk/>
            <pc:sldMk cId="1750397812" sldId="448"/>
            <ac:picMk id="6150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4:20.280" v="147" actId="1076"/>
          <ac:picMkLst>
            <pc:docMk/>
            <pc:sldMk cId="1750397812" sldId="448"/>
            <ac:picMk id="6151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4:39.258" v="157" actId="1076"/>
          <ac:picMkLst>
            <pc:docMk/>
            <pc:sldMk cId="1750397812" sldId="448"/>
            <ac:picMk id="6152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5:25.652" v="175" actId="1076"/>
          <ac:picMkLst>
            <pc:docMk/>
            <pc:sldMk cId="1750397812" sldId="448"/>
            <ac:picMk id="6153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5:28.817" v="177" actId="14100"/>
          <ac:picMkLst>
            <pc:docMk/>
            <pc:sldMk cId="1750397812" sldId="448"/>
            <ac:picMk id="6154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4:57.922" v="165" actId="14100"/>
          <ac:picMkLst>
            <pc:docMk/>
            <pc:sldMk cId="1750397812" sldId="448"/>
            <ac:picMk id="6155" creationId="{00000000-0000-0000-0000-000000000000}"/>
          </ac:picMkLst>
        </pc:picChg>
        <pc:picChg chg="del mod">
          <ac:chgData name="Do, Thuy Thi Thu (CDC/DDPHSIS/CGH/DGHP)" userId="d4ff6cdc-44b0-4ea7-9aa9-5420c8ba5a5d" providerId="ADAL" clId="{C5519810-C85E-48DF-A10A-1FA565A63F86}" dt="2021-05-27T09:05:10.585" v="170" actId="478"/>
          <ac:picMkLst>
            <pc:docMk/>
            <pc:sldMk cId="1750397812" sldId="448"/>
            <ac:picMk id="6157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5:15.081" v="171" actId="1076"/>
          <ac:picMkLst>
            <pc:docMk/>
            <pc:sldMk cId="1750397812" sldId="448"/>
            <ac:picMk id="6159" creationId="{00000000-0000-0000-0000-000000000000}"/>
          </ac:picMkLst>
        </pc:picChg>
        <pc:picChg chg="mod">
          <ac:chgData name="Do, Thuy Thi Thu (CDC/DDPHSIS/CGH/DGHP)" userId="d4ff6cdc-44b0-4ea7-9aa9-5420c8ba5a5d" providerId="ADAL" clId="{C5519810-C85E-48DF-A10A-1FA565A63F86}" dt="2021-05-27T09:05:23.954" v="174" actId="1076"/>
          <ac:picMkLst>
            <pc:docMk/>
            <pc:sldMk cId="1750397812" sldId="448"/>
            <ac:picMk id="6161" creationId="{00000000-0000-0000-0000-000000000000}"/>
          </ac:picMkLst>
        </pc:picChg>
      </pc:sldChg>
      <pc:sldChg chg="addSp delSp modSp add mod modNotes">
        <pc:chgData name="Do, Thuy Thi Thu (CDC/DDPHSIS/CGH/DGHP)" userId="d4ff6cdc-44b0-4ea7-9aa9-5420c8ba5a5d" providerId="ADAL" clId="{C5519810-C85E-48DF-A10A-1FA565A63F86}" dt="2021-05-27T09:29:27.225" v="359" actId="1076"/>
        <pc:sldMkLst>
          <pc:docMk/>
          <pc:sldMk cId="3688617666" sldId="3890"/>
        </pc:sldMkLst>
        <pc:spChg chg="mod">
          <ac:chgData name="Do, Thuy Thi Thu (CDC/DDPHSIS/CGH/DGHP)" userId="d4ff6cdc-44b0-4ea7-9aa9-5420c8ba5a5d" providerId="ADAL" clId="{C5519810-C85E-48DF-A10A-1FA565A63F86}" dt="2021-05-27T09:12:55.153" v="181" actId="1076"/>
          <ac:spMkLst>
            <pc:docMk/>
            <pc:sldMk cId="3688617666" sldId="3890"/>
            <ac:spMk id="2" creationId="{B8BD0E12-2CDB-424A-A1D5-5C95B291D1BE}"/>
          </ac:spMkLst>
        </pc:spChg>
        <pc:spChg chg="mod">
          <ac:chgData name="Do, Thuy Thi Thu (CDC/DDPHSIS/CGH/DGHP)" userId="d4ff6cdc-44b0-4ea7-9aa9-5420c8ba5a5d" providerId="ADAL" clId="{C5519810-C85E-48DF-A10A-1FA565A63F86}" dt="2021-05-27T09:29:08.617" v="356" actId="2711"/>
          <ac:spMkLst>
            <pc:docMk/>
            <pc:sldMk cId="3688617666" sldId="3890"/>
            <ac:spMk id="12" creationId="{C64122F5-5FE5-42BF-BA04-CA8B36A2BE09}"/>
          </ac:spMkLst>
        </pc:spChg>
        <pc:spChg chg="mod">
          <ac:chgData name="Do, Thuy Thi Thu (CDC/DDPHSIS/CGH/DGHP)" userId="d4ff6cdc-44b0-4ea7-9aa9-5420c8ba5a5d" providerId="ADAL" clId="{C5519810-C85E-48DF-A10A-1FA565A63F86}" dt="2021-05-27T09:15:10.489" v="185" actId="478"/>
          <ac:spMkLst>
            <pc:docMk/>
            <pc:sldMk cId="3688617666" sldId="3890"/>
            <ac:spMk id="16" creationId="{ECA45D73-6F5C-474E-B680-2F66166F10B0}"/>
          </ac:spMkLst>
        </pc:spChg>
        <pc:spChg chg="mod">
          <ac:chgData name="Do, Thuy Thi Thu (CDC/DDPHSIS/CGH/DGHP)" userId="d4ff6cdc-44b0-4ea7-9aa9-5420c8ba5a5d" providerId="ADAL" clId="{C5519810-C85E-48DF-A10A-1FA565A63F86}" dt="2021-05-27T09:12:55.153" v="181" actId="1076"/>
          <ac:spMkLst>
            <pc:docMk/>
            <pc:sldMk cId="3688617666" sldId="3890"/>
            <ac:spMk id="17" creationId="{D6C4DFF9-8855-4A2D-B206-F860F37C0292}"/>
          </ac:spMkLst>
        </pc:spChg>
        <pc:grpChg chg="mod">
          <ac:chgData name="Do, Thuy Thi Thu (CDC/DDPHSIS/CGH/DGHP)" userId="d4ff6cdc-44b0-4ea7-9aa9-5420c8ba5a5d" providerId="ADAL" clId="{C5519810-C85E-48DF-A10A-1FA565A63F86}" dt="2021-05-27T09:29:25.215" v="358" actId="14100"/>
          <ac:grpSpMkLst>
            <pc:docMk/>
            <pc:sldMk cId="3688617666" sldId="3890"/>
            <ac:grpSpMk id="8" creationId="{5B772D40-AA52-41DF-A52A-6E833759FEE3}"/>
          </ac:grpSpMkLst>
        </pc:grpChg>
        <pc:grpChg chg="mod">
          <ac:chgData name="Do, Thuy Thi Thu (CDC/DDPHSIS/CGH/DGHP)" userId="d4ff6cdc-44b0-4ea7-9aa9-5420c8ba5a5d" providerId="ADAL" clId="{C5519810-C85E-48DF-A10A-1FA565A63F86}" dt="2021-05-27T09:12:55.153" v="181" actId="1076"/>
          <ac:grpSpMkLst>
            <pc:docMk/>
            <pc:sldMk cId="3688617666" sldId="3890"/>
            <ac:grpSpMk id="9" creationId="{BCCF5E2F-E34C-43E3-B8B0-EF7BE231536F}"/>
          </ac:grpSpMkLst>
        </pc:grpChg>
        <pc:picChg chg="add mod ord">
          <ac:chgData name="Do, Thuy Thi Thu (CDC/DDPHSIS/CGH/DGHP)" userId="d4ff6cdc-44b0-4ea7-9aa9-5420c8ba5a5d" providerId="ADAL" clId="{C5519810-C85E-48DF-A10A-1FA565A63F86}" dt="2021-05-27T09:29:27.225" v="359" actId="1076"/>
          <ac:picMkLst>
            <pc:docMk/>
            <pc:sldMk cId="3688617666" sldId="3890"/>
            <ac:picMk id="5" creationId="{E03FC200-5D56-4542-B4CE-778F0180BBB9}"/>
          </ac:picMkLst>
        </pc:picChg>
        <pc:picChg chg="mod">
          <ac:chgData name="Do, Thuy Thi Thu (CDC/DDPHSIS/CGH/DGHP)" userId="d4ff6cdc-44b0-4ea7-9aa9-5420c8ba5a5d" providerId="ADAL" clId="{C5519810-C85E-48DF-A10A-1FA565A63F86}" dt="2021-05-27T09:12:55.153" v="181" actId="1076"/>
          <ac:picMkLst>
            <pc:docMk/>
            <pc:sldMk cId="3688617666" sldId="3890"/>
            <ac:picMk id="1027" creationId="{67F31E73-118F-4674-AF06-E356AA4E22D4}"/>
          </ac:picMkLst>
        </pc:picChg>
        <pc:picChg chg="del">
          <ac:chgData name="Do, Thuy Thi Thu (CDC/DDPHSIS/CGH/DGHP)" userId="d4ff6cdc-44b0-4ea7-9aa9-5420c8ba5a5d" providerId="ADAL" clId="{C5519810-C85E-48DF-A10A-1FA565A63F86}" dt="2021-05-27T09:15:10.489" v="185" actId="478"/>
          <ac:picMkLst>
            <pc:docMk/>
            <pc:sldMk cId="3688617666" sldId="3890"/>
            <ac:picMk id="1028" creationId="{85A0AE3B-CD1D-44F4-8724-2DDBACBEF270}"/>
          </ac:picMkLst>
        </pc:picChg>
      </pc:sldChg>
      <pc:sldChg chg="addSp new del">
        <pc:chgData name="Do, Thuy Thi Thu (CDC/DDPHSIS/CGH/DGHP)" userId="d4ff6cdc-44b0-4ea7-9aa9-5420c8ba5a5d" providerId="ADAL" clId="{C5519810-C85E-48DF-A10A-1FA565A63F86}" dt="2021-05-27T09:23:08.268" v="267" actId="47"/>
        <pc:sldMkLst>
          <pc:docMk/>
          <pc:sldMk cId="3762339639" sldId="3912"/>
        </pc:sldMkLst>
        <pc:picChg chg="add">
          <ac:chgData name="Do, Thuy Thi Thu (CDC/DDPHSIS/CGH/DGHP)" userId="d4ff6cdc-44b0-4ea7-9aa9-5420c8ba5a5d" providerId="ADAL" clId="{C5519810-C85E-48DF-A10A-1FA565A63F86}" dt="2021-05-27T09:11:50.934" v="179"/>
          <ac:picMkLst>
            <pc:docMk/>
            <pc:sldMk cId="3762339639" sldId="3912"/>
            <ac:picMk id="4" creationId="{D64D19DD-E713-45AF-A2D8-349F3DDC6654}"/>
          </ac:picMkLst>
        </pc:picChg>
      </pc:sldChg>
      <pc:sldChg chg="add">
        <pc:chgData name="Do, Thuy Thi Thu (CDC/DDPHSIS/CGH/DGHP)" userId="d4ff6cdc-44b0-4ea7-9aa9-5420c8ba5a5d" providerId="ADAL" clId="{C5519810-C85E-48DF-A10A-1FA565A63F86}" dt="2021-05-27T09:14:06.635" v="183"/>
        <pc:sldMkLst>
          <pc:docMk/>
          <pc:sldMk cId="1535257180" sldId="3913"/>
        </pc:sldMkLst>
      </pc:sldChg>
      <pc:sldChg chg="add">
        <pc:chgData name="Do, Thuy Thi Thu (CDC/DDPHSIS/CGH/DGHP)" userId="d4ff6cdc-44b0-4ea7-9aa9-5420c8ba5a5d" providerId="ADAL" clId="{C5519810-C85E-48DF-A10A-1FA565A63F86}" dt="2021-05-27T09:13:35.868" v="182"/>
        <pc:sldMkLst>
          <pc:docMk/>
          <pc:sldMk cId="3627427" sldId="3914"/>
        </pc:sldMkLst>
      </pc:sldChg>
      <pc:sldChg chg="addSp delSp modSp new mod">
        <pc:chgData name="Do, Thuy Thi Thu (CDC/DDPHSIS/CGH/DGHP)" userId="d4ff6cdc-44b0-4ea7-9aa9-5420c8ba5a5d" providerId="ADAL" clId="{C5519810-C85E-48DF-A10A-1FA565A63F86}" dt="2021-05-27T09:22:01.740" v="266" actId="14100"/>
        <pc:sldMkLst>
          <pc:docMk/>
          <pc:sldMk cId="2900326657" sldId="3915"/>
        </pc:sldMkLst>
        <pc:spChg chg="mod">
          <ac:chgData name="Do, Thuy Thi Thu (CDC/DDPHSIS/CGH/DGHP)" userId="d4ff6cdc-44b0-4ea7-9aa9-5420c8ba5a5d" providerId="ADAL" clId="{C5519810-C85E-48DF-A10A-1FA565A63F86}" dt="2021-05-27T09:21:52.041" v="261" actId="20577"/>
          <ac:spMkLst>
            <pc:docMk/>
            <pc:sldMk cId="2900326657" sldId="3915"/>
            <ac:spMk id="2" creationId="{D937125A-16AE-4C28-9391-7A309E00D1B7}"/>
          </ac:spMkLst>
        </pc:spChg>
        <pc:picChg chg="add del mod">
          <ac:chgData name="Do, Thuy Thi Thu (CDC/DDPHSIS/CGH/DGHP)" userId="d4ff6cdc-44b0-4ea7-9aa9-5420c8ba5a5d" providerId="ADAL" clId="{C5519810-C85E-48DF-A10A-1FA565A63F86}" dt="2021-05-27T09:19:59.154" v="189" actId="478"/>
          <ac:picMkLst>
            <pc:docMk/>
            <pc:sldMk cId="2900326657" sldId="3915"/>
            <ac:picMk id="3" creationId="{9723C19D-BACC-458F-B994-F1C704EF97AC}"/>
          </ac:picMkLst>
        </pc:picChg>
        <pc:picChg chg="add del">
          <ac:chgData name="Do, Thuy Thi Thu (CDC/DDPHSIS/CGH/DGHP)" userId="d4ff6cdc-44b0-4ea7-9aa9-5420c8ba5a5d" providerId="ADAL" clId="{C5519810-C85E-48DF-A10A-1FA565A63F86}" dt="2021-05-27T09:21:26.084" v="191" actId="478"/>
          <ac:picMkLst>
            <pc:docMk/>
            <pc:sldMk cId="2900326657" sldId="3915"/>
            <ac:picMk id="4" creationId="{E67F40D4-AFA5-40A0-AB8E-E6BEB782A168}"/>
          </ac:picMkLst>
        </pc:picChg>
        <pc:picChg chg="add mod">
          <ac:chgData name="Do, Thuy Thi Thu (CDC/DDPHSIS/CGH/DGHP)" userId="d4ff6cdc-44b0-4ea7-9aa9-5420c8ba5a5d" providerId="ADAL" clId="{C5519810-C85E-48DF-A10A-1FA565A63F86}" dt="2021-05-27T09:22:01.740" v="266" actId="14100"/>
          <ac:picMkLst>
            <pc:docMk/>
            <pc:sldMk cId="2900326657" sldId="3915"/>
            <ac:picMk id="5" creationId="{0FF80735-5AB2-4345-A954-6F3C802CD5BE}"/>
          </ac:picMkLst>
        </pc:picChg>
      </pc:sldChg>
      <pc:sldChg chg="addSp modSp new mod ord">
        <pc:chgData name="Do, Thuy Thi Thu (CDC/DDPHSIS/CGH/DGHP)" userId="d4ff6cdc-44b0-4ea7-9aa9-5420c8ba5a5d" providerId="ADAL" clId="{C5519810-C85E-48DF-A10A-1FA565A63F86}" dt="2021-05-27T09:29:49.406" v="363" actId="14100"/>
        <pc:sldMkLst>
          <pc:docMk/>
          <pc:sldMk cId="2183645088" sldId="3916"/>
        </pc:sldMkLst>
        <pc:spChg chg="mod">
          <ac:chgData name="Do, Thuy Thi Thu (CDC/DDPHSIS/CGH/DGHP)" userId="d4ff6cdc-44b0-4ea7-9aa9-5420c8ba5a5d" providerId="ADAL" clId="{C5519810-C85E-48DF-A10A-1FA565A63F86}" dt="2021-05-27T09:23:34.117" v="316" actId="20577"/>
          <ac:spMkLst>
            <pc:docMk/>
            <pc:sldMk cId="2183645088" sldId="3916"/>
            <ac:spMk id="2" creationId="{9FB06696-62DF-48B8-8155-8594FC339EF9}"/>
          </ac:spMkLst>
        </pc:spChg>
        <pc:spChg chg="add mod">
          <ac:chgData name="Do, Thuy Thi Thu (CDC/DDPHSIS/CGH/DGHP)" userId="d4ff6cdc-44b0-4ea7-9aa9-5420c8ba5a5d" providerId="ADAL" clId="{C5519810-C85E-48DF-A10A-1FA565A63F86}" dt="2021-05-27T09:29:49.406" v="363" actId="14100"/>
          <ac:spMkLst>
            <pc:docMk/>
            <pc:sldMk cId="2183645088" sldId="3916"/>
            <ac:spMk id="3" creationId="{34AACC7A-4C95-4514-9089-75351888809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B0F4A-47A9-45F7-8B99-DAAD800398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CBE81E-9726-49ED-BDB9-F231AF948A51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Ghi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tuổi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lấy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đựng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003FA-5843-42F1-85D0-FAD8A110DB5E}" type="parTrans" cxnId="{B43924B8-459B-4C3A-A72E-46BE045FAA87}">
      <dgm:prSet/>
      <dgm:spPr/>
      <dgm:t>
        <a:bodyPr/>
        <a:lstStyle/>
        <a:p>
          <a:endParaRPr lang="en-US"/>
        </a:p>
      </dgm:t>
    </dgm:pt>
    <dgm:pt modelId="{455E0528-64FB-4E7D-B4D1-C244CDCCA8E7}" type="sibTrans" cxnId="{B43924B8-459B-4C3A-A72E-46BE045FAA87}">
      <dgm:prSet/>
      <dgm:spPr/>
      <dgm:t>
        <a:bodyPr/>
        <a:lstStyle/>
        <a:p>
          <a:endParaRPr lang="en-US"/>
        </a:p>
      </dgm:t>
    </dgm:pt>
    <dgm:pt modelId="{2AA57D79-A0B7-4BC2-808C-A4A9AA87CD77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tay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sát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khuẩn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E990B-D525-4C59-9A69-70DCC718E257}" type="parTrans" cxnId="{AD84E0F6-93E6-465E-95EA-B915A3C6B636}">
      <dgm:prSet/>
      <dgm:spPr/>
      <dgm:t>
        <a:bodyPr/>
        <a:lstStyle/>
        <a:p>
          <a:endParaRPr lang="en-US"/>
        </a:p>
      </dgm:t>
    </dgm:pt>
    <dgm:pt modelId="{6AE717E8-23BD-451C-A085-E417F47515A3}" type="sibTrans" cxnId="{AD84E0F6-93E6-465E-95EA-B915A3C6B636}">
      <dgm:prSet/>
      <dgm:spPr/>
      <dgm:t>
        <a:bodyPr/>
        <a:lstStyle/>
        <a:p>
          <a:endParaRPr lang="en-US"/>
        </a:p>
      </dgm:t>
    </dgm:pt>
    <dgm:pt modelId="{CF43326E-6D2D-436C-8E5D-B826BC0553D0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Mặc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phòng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hộ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EB140C0-2DF9-4C8E-8998-FF5F312B604E}" type="parTrans" cxnId="{E1A3C926-00D4-4EB7-B9E9-D1F50E9479E1}">
      <dgm:prSet/>
      <dgm:spPr/>
      <dgm:t>
        <a:bodyPr/>
        <a:lstStyle/>
        <a:p>
          <a:endParaRPr lang="en-US"/>
        </a:p>
      </dgm:t>
    </dgm:pt>
    <dgm:pt modelId="{99A06913-8056-4BCE-A330-BBCF2982569D}" type="sibTrans" cxnId="{E1A3C926-00D4-4EB7-B9E9-D1F50E9479E1}">
      <dgm:prSet/>
      <dgm:spPr/>
      <dgm:t>
        <a:bodyPr/>
        <a:lstStyle/>
        <a:p>
          <a:endParaRPr lang="en-US"/>
        </a:p>
      </dgm:t>
    </dgm:pt>
    <dgm:pt modelId="{B7E8D642-FAEF-4E27-B76F-9214485FEE02}" type="pres">
      <dgm:prSet presAssocID="{192B0F4A-47A9-45F7-8B99-DAAD800398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865CB-D0A6-4A3C-96D1-95203A724545}" type="pres">
      <dgm:prSet presAssocID="{C2CBE81E-9726-49ED-BDB9-F231AF948A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18866-A7B6-4970-A001-16EA44360520}" type="pres">
      <dgm:prSet presAssocID="{455E0528-64FB-4E7D-B4D1-C244CDCCA8E7}" presName="spacer" presStyleCnt="0"/>
      <dgm:spPr/>
    </dgm:pt>
    <dgm:pt modelId="{759F512F-A79A-4506-A406-0676279C0BBA}" type="pres">
      <dgm:prSet presAssocID="{2AA57D79-A0B7-4BC2-808C-A4A9AA87CD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36A13-224E-40A7-A654-90445FAD6CCD}" type="pres">
      <dgm:prSet presAssocID="{6AE717E8-23BD-451C-A085-E417F47515A3}" presName="spacer" presStyleCnt="0"/>
      <dgm:spPr/>
    </dgm:pt>
    <dgm:pt modelId="{9DCF2ECD-E05C-4D59-A213-8071F4F02F48}" type="pres">
      <dgm:prSet presAssocID="{CF43326E-6D2D-436C-8E5D-B826BC0553D0}" presName="parentText" presStyleLbl="node1" presStyleIdx="2" presStyleCnt="3" custLinFactNeighborY="674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A5E94-07A9-4185-BC60-7E3DA54274F5}" type="presOf" srcId="{192B0F4A-47A9-45F7-8B99-DAAD800398DB}" destId="{B7E8D642-FAEF-4E27-B76F-9214485FEE02}" srcOrd="0" destOrd="0" presId="urn:microsoft.com/office/officeart/2005/8/layout/vList2"/>
    <dgm:cxn modelId="{B43924B8-459B-4C3A-A72E-46BE045FAA87}" srcId="{192B0F4A-47A9-45F7-8B99-DAAD800398DB}" destId="{C2CBE81E-9726-49ED-BDB9-F231AF948A51}" srcOrd="0" destOrd="0" parTransId="{CC4003FA-5843-42F1-85D0-FAD8A110DB5E}" sibTransId="{455E0528-64FB-4E7D-B4D1-C244CDCCA8E7}"/>
    <dgm:cxn modelId="{AD84E0F6-93E6-465E-95EA-B915A3C6B636}" srcId="{192B0F4A-47A9-45F7-8B99-DAAD800398DB}" destId="{2AA57D79-A0B7-4BC2-808C-A4A9AA87CD77}" srcOrd="1" destOrd="0" parTransId="{EC7E990B-D525-4C59-9A69-70DCC718E257}" sibTransId="{6AE717E8-23BD-451C-A085-E417F47515A3}"/>
    <dgm:cxn modelId="{259D559C-F506-4445-A802-627D12695B23}" type="presOf" srcId="{2AA57D79-A0B7-4BC2-808C-A4A9AA87CD77}" destId="{759F512F-A79A-4506-A406-0676279C0BBA}" srcOrd="0" destOrd="0" presId="urn:microsoft.com/office/officeart/2005/8/layout/vList2"/>
    <dgm:cxn modelId="{E1A3C926-00D4-4EB7-B9E9-D1F50E9479E1}" srcId="{192B0F4A-47A9-45F7-8B99-DAAD800398DB}" destId="{CF43326E-6D2D-436C-8E5D-B826BC0553D0}" srcOrd="2" destOrd="0" parTransId="{2EB140C0-2DF9-4C8E-8998-FF5F312B604E}" sibTransId="{99A06913-8056-4BCE-A330-BBCF2982569D}"/>
    <dgm:cxn modelId="{AA5BEB18-A71D-4A0E-8E24-D6015D506203}" type="presOf" srcId="{C2CBE81E-9726-49ED-BDB9-F231AF948A51}" destId="{A6E865CB-D0A6-4A3C-96D1-95203A724545}" srcOrd="0" destOrd="0" presId="urn:microsoft.com/office/officeart/2005/8/layout/vList2"/>
    <dgm:cxn modelId="{C31C0959-5198-43DA-B6CF-82A981C2D64C}" type="presOf" srcId="{CF43326E-6D2D-436C-8E5D-B826BC0553D0}" destId="{9DCF2ECD-E05C-4D59-A213-8071F4F02F48}" srcOrd="0" destOrd="0" presId="urn:microsoft.com/office/officeart/2005/8/layout/vList2"/>
    <dgm:cxn modelId="{33A5D0EE-C110-495F-83A0-1D596D3DEA88}" type="presParOf" srcId="{B7E8D642-FAEF-4E27-B76F-9214485FEE02}" destId="{A6E865CB-D0A6-4A3C-96D1-95203A724545}" srcOrd="0" destOrd="0" presId="urn:microsoft.com/office/officeart/2005/8/layout/vList2"/>
    <dgm:cxn modelId="{E71201B3-065C-40B7-A83B-00FED8B5CC24}" type="presParOf" srcId="{B7E8D642-FAEF-4E27-B76F-9214485FEE02}" destId="{84418866-A7B6-4970-A001-16EA44360520}" srcOrd="1" destOrd="0" presId="urn:microsoft.com/office/officeart/2005/8/layout/vList2"/>
    <dgm:cxn modelId="{67E421FA-A301-4BAE-9127-AB41BCCC7980}" type="presParOf" srcId="{B7E8D642-FAEF-4E27-B76F-9214485FEE02}" destId="{759F512F-A79A-4506-A406-0676279C0BBA}" srcOrd="2" destOrd="0" presId="urn:microsoft.com/office/officeart/2005/8/layout/vList2"/>
    <dgm:cxn modelId="{65D67272-F607-47F0-B62F-DCDA71AB9C80}" type="presParOf" srcId="{B7E8D642-FAEF-4E27-B76F-9214485FEE02}" destId="{A6436A13-224E-40A7-A654-90445FAD6CCD}" srcOrd="3" destOrd="0" presId="urn:microsoft.com/office/officeart/2005/8/layout/vList2"/>
    <dgm:cxn modelId="{43A5365F-0178-4D6E-91C9-16648D140DA3}" type="presParOf" srcId="{B7E8D642-FAEF-4E27-B76F-9214485FEE02}" destId="{9DCF2ECD-E05C-4D59-A213-8071F4F02F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865CB-D0A6-4A3C-96D1-95203A724545}">
      <dsp:nvSpPr>
        <dsp:cNvPr id="0" name=""/>
        <dsp:cNvSpPr/>
      </dsp:nvSpPr>
      <dsp:spPr>
        <a:xfrm>
          <a:off x="0" y="405208"/>
          <a:ext cx="5989172" cy="16321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Ghi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tuổi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lấy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bên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ngoài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đựng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5208"/>
        <a:ext cx="5989172" cy="1632150"/>
      </dsp:txXfrm>
    </dsp:sp>
    <dsp:sp modelId="{759F512F-A79A-4506-A406-0676279C0BBA}">
      <dsp:nvSpPr>
        <dsp:cNvPr id="0" name=""/>
        <dsp:cNvSpPr/>
      </dsp:nvSpPr>
      <dsp:spPr>
        <a:xfrm>
          <a:off x="0" y="2126638"/>
          <a:ext cx="5989172" cy="1632150"/>
        </a:xfrm>
        <a:prstGeom prst="roundRect">
          <a:avLst/>
        </a:prstGeom>
        <a:solidFill>
          <a:schemeClr val="accent5">
            <a:hueOff val="-1942061"/>
            <a:satOff val="-19097"/>
            <a:lumOff val="-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Rửa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tay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sát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khuẩn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26638"/>
        <a:ext cx="5989172" cy="1632150"/>
      </dsp:txXfrm>
    </dsp:sp>
    <dsp:sp modelId="{9DCF2ECD-E05C-4D59-A213-8071F4F02F48}">
      <dsp:nvSpPr>
        <dsp:cNvPr id="0" name=""/>
        <dsp:cNvSpPr/>
      </dsp:nvSpPr>
      <dsp:spPr>
        <a:xfrm>
          <a:off x="0" y="3908325"/>
          <a:ext cx="5989172" cy="1632150"/>
        </a:xfrm>
        <a:prstGeom prst="roundRect">
          <a:avLst/>
        </a:prstGeom>
        <a:solidFill>
          <a:schemeClr val="accent5">
            <a:hueOff val="-3884123"/>
            <a:satOff val="-38195"/>
            <a:lumOff val="-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Mặc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phòng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hộ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3908325"/>
        <a:ext cx="5989172" cy="163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2C50-87E2-496C-AF81-EDA947691AE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D77E-ED77-44F9-8F02-3CBEF281A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6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D7078-2786-48AA-80B4-B0ADB71253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42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2938-B2E0-4174-9FD9-C938194951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12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Lý do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PCR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d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và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, chủng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và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bịt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và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, 1 </a:t>
            </a:r>
            <a:r>
              <a:rPr lang="en-US" dirty="0" err="1"/>
              <a:t>hoặc</a:t>
            </a:r>
            <a:r>
              <a:rPr lang="en-US" dirty="0"/>
              <a:t> 2 con,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ở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và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. 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PCR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,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lẫy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D7078-2786-48AA-80B4-B0ADB71253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46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B5E87-C2B5-4135-9331-485FA54A26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0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B5E87-C2B5-4135-9331-485FA54A26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27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D7078-2786-48AA-80B4-B0ADB71253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1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375764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5019" y="6400801"/>
            <a:ext cx="1632181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6B8F647-C11A-4B15-AAFF-7D767C3885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47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096-386C-4967-A2D8-8B30F542EF0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F740-E4A3-4DD3-9F16-EBCD01127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72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E54A-5D0D-4B2C-9DF7-336007EB8CD1}" type="datetime1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7332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15725D-CF9E-4E8F-B6AF-4214CA9B03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8ED1FB-E605-4044-A3FC-940703BEA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2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4187373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12766102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xmlns="" val="12496459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xmlns="" val="28366118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xmlns="" val="23848981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xmlns="" val="3845276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xmlns="" val="3000197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782675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675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4" r:id="rId10"/>
    <p:sldLayoutId id="2147483685" r:id="rId11"/>
    <p:sldLayoutId id="2147483686" r:id="rId12"/>
    <p:sldLayoutId id="2147483687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www.youtube.com/watch?v=HZwXe9yiBlE&amp;t=1s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&#432;&#7899;ng%20d&#7851;n%20l&#7845;y%20m&#7851;u%20d&#7883;ch%20T&#7925;%20H&#7847;u%20x&#233;t%20nghi&#7879;m%20Sars-cov-2%20b&#7857;ng%20ph&#432;&#417;ng%20ph&#225;p%20RT-PCR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%5b&#272;&#224;o%20t&#7841;o%20nh&#226;n%20vi&#234;n%20y%20t&#7871;%5d%20H&#432;&#7899;ng%20d&#7851;n%20l&#7845;y%20m&#7851;u%20x&#233;t%20nghi&#7879;m%20COVID-19.mp4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diagnostic-testing-for-sars-cov-2" TargetMode="External"/><Relationship Id="rId2" Type="http://schemas.openxmlformats.org/officeDocument/2006/relationships/hyperlink" Target="https://www.cdc.gov/coronavirus/2019-ncov/lab/guidelines-clinical-specimens.html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Center for Global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Global  Health Security</a:t>
            </a:r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0" y="6477000"/>
            <a:ext cx="190500" cy="190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16101" y="1381126"/>
            <a:ext cx="8689975" cy="33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>
              <a:solidFill>
                <a:srgbClr val="0039A6"/>
              </a:solidFill>
              <a:latin typeface="Myriad Web Pro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AB6A1A-36F8-4130-BC85-EA5770CE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54" y="2047976"/>
            <a:ext cx="9919398" cy="156902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THẬP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BẢO QUẢN – VẬN CHUYỂN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PHẨM TRONG XÉT NGHIỆM SARS-COV-2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23" y="113714"/>
            <a:ext cx="10944665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thập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2" y="1668193"/>
            <a:ext cx="10677379" cy="4800600"/>
          </a:xfrm>
        </p:spPr>
        <p:txBody>
          <a:bodyPr numCol="2">
            <a:norm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đè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15ml,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2-3ml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Falcon 50ml)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nylon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trang y tế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(N95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10 ml,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Tuýp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56714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427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8" descr="Que_de_lu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40" y="362172"/>
            <a:ext cx="1595970" cy="336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0" descr="khau-trang-dich-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275" y="457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2" descr="images1790913_DSC_14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6428" y="390746"/>
            <a:ext cx="1814346" cy="241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6" descr="1212576040_040620083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263" y="274804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0" descr="V3TwkP0vNBBZtD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701" y="540816"/>
            <a:ext cx="2845467" cy="17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C:\Users\NGUYEN THI TUYET VAN\Desktop\12248654_1648659255409020_189631595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036" y="2809874"/>
            <a:ext cx="151447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http://stores.niengiamtrangvang.com/admin/pics/395688802/con%207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174" y="3490990"/>
            <a:ext cx="1285154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http://annam.vn/Uploads/images/But-da-kinh-TLong-PM-04-Xan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081" y="4724399"/>
            <a:ext cx="1454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4811" y="4052887"/>
            <a:ext cx="2003650" cy="2271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35A790-20AF-4A35-9C11-98DDE76BF4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33844" y="2884512"/>
            <a:ext cx="1514476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3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483"/>
            <a:ext cx="12192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thập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L</a:t>
            </a:r>
            <a:r>
              <a:rPr lang="vi-VN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ý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954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BC84743-9FE3-4732-B389-BD020198D894}"/>
              </a:ext>
            </a:extLst>
          </p:cNvPr>
          <p:cNvGrpSpPr/>
          <p:nvPr/>
        </p:nvGrpSpPr>
        <p:grpSpPr>
          <a:xfrm>
            <a:off x="1889326" y="2092496"/>
            <a:ext cx="2898358" cy="3487102"/>
            <a:chOff x="958669" y="1868347"/>
            <a:chExt cx="2898358" cy="3487102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xmlns="" id="{95BF4FFD-1315-4A5E-B7A5-E183D1D1E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5615" y="2434521"/>
              <a:ext cx="3487102" cy="2354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D70C3C-432F-4996-B20A-F27ABA41B4AB}"/>
                </a:ext>
              </a:extLst>
            </p:cNvPr>
            <p:cNvSpPr txBox="1"/>
            <p:nvPr/>
          </p:nvSpPr>
          <p:spPr>
            <a:xfrm>
              <a:off x="2200804" y="3597388"/>
              <a:ext cx="1656223" cy="2616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itchFamily="34" charset="0"/>
                  <a:cs typeface="Arial" pitchFamily="34" charset="0"/>
                </a:rPr>
                <a:t>Que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ngoáy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dịch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tị hầu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6F17527-6C0C-4870-9D23-18F419BC3A32}"/>
                </a:ext>
              </a:extLst>
            </p:cNvPr>
            <p:cNvSpPr txBox="1"/>
            <p:nvPr/>
          </p:nvSpPr>
          <p:spPr>
            <a:xfrm>
              <a:off x="958669" y="2364988"/>
              <a:ext cx="1402948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Que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ngoáy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họng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FA48582B-51A7-4E61-AA08-1DABC7A02D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28225" y="1883499"/>
            <a:ext cx="5424070" cy="38760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2A1D11B-9680-4582-AE84-9A976C589C48}"/>
              </a:ext>
            </a:extLst>
          </p:cNvPr>
          <p:cNvCxnSpPr>
            <a:cxnSpLocks/>
          </p:cNvCxnSpPr>
          <p:nvPr/>
        </p:nvCxnSpPr>
        <p:spPr>
          <a:xfrm>
            <a:off x="2610161" y="2877120"/>
            <a:ext cx="371707" cy="551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88717AB-62E4-4CB5-82BC-273AA9D4C86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742891" y="2897009"/>
            <a:ext cx="216682" cy="924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1858C9-50CF-4799-8D23-257EE7D0A9F6}"/>
              </a:ext>
            </a:extLst>
          </p:cNvPr>
          <p:cNvGrpSpPr/>
          <p:nvPr/>
        </p:nvGrpSpPr>
        <p:grpSpPr>
          <a:xfrm>
            <a:off x="6837487" y="3581400"/>
            <a:ext cx="1066800" cy="1327788"/>
            <a:chOff x="5379333" y="4537453"/>
            <a:chExt cx="1056462" cy="17373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E2966C3-6C3D-4291-AFE6-941A24756E7C}"/>
                </a:ext>
              </a:extLst>
            </p:cNvPr>
            <p:cNvSpPr/>
            <p:nvPr/>
          </p:nvSpPr>
          <p:spPr>
            <a:xfrm>
              <a:off x="5379333" y="4537453"/>
              <a:ext cx="1056462" cy="1737360"/>
            </a:xfrm>
            <a:prstGeom prst="rect">
              <a:avLst/>
            </a:prstGeom>
            <a:solidFill>
              <a:srgbClr val="08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0A04B3D3-2CEC-4CF9-A3A2-57EF9287B6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4" r="-1264" b="15203"/>
            <a:stretch/>
          </p:blipFill>
          <p:spPr bwMode="auto">
            <a:xfrm>
              <a:off x="5379333" y="4537453"/>
              <a:ext cx="1056462" cy="1737360"/>
            </a:xfrm>
            <a:prstGeom prst="rect">
              <a:avLst/>
            </a:prstGeom>
            <a:noFill/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1C0E60-590C-4BD3-9D3B-B3FB108FF333}"/>
              </a:ext>
            </a:extLst>
          </p:cNvPr>
          <p:cNvSpPr txBox="1"/>
          <p:nvPr/>
        </p:nvSpPr>
        <p:spPr>
          <a:xfrm>
            <a:off x="6629401" y="5115670"/>
            <a:ext cx="201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8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0D8E9-D67C-476D-A570-DD581D60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72" y="1015933"/>
            <a:ext cx="2749072" cy="479540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E878F72-5A4D-48EE-AA27-CE927F5AA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914400"/>
          <a:ext cx="5989172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471510E-CB93-4D69-B4A9-E21B01AFDC34}"/>
              </a:ext>
            </a:extLst>
          </p:cNvPr>
          <p:cNvCxnSpPr/>
          <p:nvPr/>
        </p:nvCxnSpPr>
        <p:spPr>
          <a:xfrm>
            <a:off x="1653793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6E9723A-EE96-4255-9754-AD2A50AC64A3}"/>
              </a:ext>
            </a:extLst>
          </p:cNvPr>
          <p:cNvSpPr txBox="1">
            <a:spLocks/>
          </p:cNvSpPr>
          <p:nvPr/>
        </p:nvSpPr>
        <p:spPr>
          <a:xfrm>
            <a:off x="1981200" y="444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54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2094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5046"/>
            <a:ext cx="7527387" cy="4315706"/>
          </a:xfrm>
        </p:spPr>
        <p:txBody>
          <a:bodyPr>
            <a:noAutofit/>
          </a:bodyPr>
          <a:lstStyle/>
          <a:p>
            <a:pPr algn="just" fontAlgn="base">
              <a:lnSpc>
                <a:spcPct val="140000"/>
              </a:lnSpc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khắn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40000"/>
              </a:lnSpc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40000"/>
              </a:lnSpc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lnSpc>
                <a:spcPct val="140000"/>
              </a:lnSpc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</a:t>
            </a:r>
          </a:p>
          <a:p>
            <a:pPr algn="just" fontAlgn="base">
              <a:lnSpc>
                <a:spcPct val="140000"/>
              </a:lnSpc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lnSpc>
                <a:spcPct val="140000"/>
              </a:lnSpc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parafin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533400" y="1219200"/>
            <a:ext cx="460130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tỵ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75AD6C6-C091-4A02-81EA-A7041D66E0E3}"/>
              </a:ext>
            </a:extLst>
          </p:cNvPr>
          <p:cNvGrpSpPr/>
          <p:nvPr/>
        </p:nvGrpSpPr>
        <p:grpSpPr>
          <a:xfrm>
            <a:off x="8305799" y="1648470"/>
            <a:ext cx="2638865" cy="4611580"/>
            <a:chOff x="6781800" y="1648470"/>
            <a:chExt cx="2133600" cy="4611580"/>
          </a:xfrm>
        </p:grpSpPr>
        <p:sp>
          <p:nvSpPr>
            <p:cNvPr id="9" name="object 64">
              <a:extLst>
                <a:ext uri="{FF2B5EF4-FFF2-40B4-BE49-F238E27FC236}">
                  <a16:creationId xmlns:a16="http://schemas.microsoft.com/office/drawing/2014/main" xmlns="" id="{230BA10F-46E4-48BB-968A-DEBE75337CAE}"/>
                </a:ext>
              </a:extLst>
            </p:cNvPr>
            <p:cNvSpPr/>
            <p:nvPr/>
          </p:nvSpPr>
          <p:spPr>
            <a:xfrm>
              <a:off x="6781800" y="1648470"/>
              <a:ext cx="2133600" cy="2229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1099FE4-7201-42A3-9267-D0EEEE695768}"/>
                </a:ext>
              </a:extLst>
            </p:cNvPr>
            <p:cNvGrpSpPr/>
            <p:nvPr/>
          </p:nvGrpSpPr>
          <p:grpSpPr>
            <a:xfrm>
              <a:off x="7525629" y="3932899"/>
              <a:ext cx="771264" cy="2327151"/>
              <a:chOff x="6477000" y="4142653"/>
              <a:chExt cx="771264" cy="232715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7CEF21D1-1B3F-4812-967F-6FC9A66308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2108" t="24444" r="11667" b="17778"/>
              <a:stretch/>
            </p:blipFill>
            <p:spPr>
              <a:xfrm>
                <a:off x="6477000" y="4890929"/>
                <a:ext cx="771264" cy="1578875"/>
              </a:xfrm>
              <a:prstGeom prst="rect">
                <a:avLst/>
              </a:prstGeom>
            </p:spPr>
          </p:pic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xmlns="" id="{A541C89E-57B6-4793-9AB9-09216B22BA60}"/>
                  </a:ext>
                </a:extLst>
              </p:cNvPr>
              <p:cNvSpPr/>
              <p:nvPr/>
            </p:nvSpPr>
            <p:spPr>
              <a:xfrm>
                <a:off x="6748332" y="4142653"/>
                <a:ext cx="228600" cy="68497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9493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2094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736840" y="1586289"/>
            <a:ext cx="460130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tỵ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4861BD-3CA8-4A27-890F-AA92319CC8E8}"/>
              </a:ext>
            </a:extLst>
          </p:cNvPr>
          <p:cNvSpPr/>
          <p:nvPr/>
        </p:nvSpPr>
        <p:spPr>
          <a:xfrm>
            <a:off x="736840" y="3319617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x-non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HƯỚNG DẪN LẤY MẪU DỊCH TỴ HẦU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https://www.youtube.com/watch?v=HZwXe9yiBlE&amp;t=1s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3C309B4-1EC8-4EC4-84FA-33F42F29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50D7D6-BDE7-411C-8425-BB31763AC1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3853" y="1273380"/>
            <a:ext cx="4601307" cy="46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9616" y="440131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</a:t>
            </a:r>
            <a:r>
              <a:rPr lang="en-US" dirty="0" smtClean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0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29" y="2331352"/>
            <a:ext cx="7219071" cy="396239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jus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Đè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a-mi-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và tế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Bẻ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xiết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parafin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676422" y="1520912"/>
            <a:ext cx="3581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0487E9C-49BF-4367-97EE-F42E6559F04D}"/>
              </a:ext>
            </a:extLst>
          </p:cNvPr>
          <p:cNvGrpSpPr/>
          <p:nvPr/>
        </p:nvGrpSpPr>
        <p:grpSpPr>
          <a:xfrm>
            <a:off x="8225497" y="1819337"/>
            <a:ext cx="2057400" cy="4631771"/>
            <a:chOff x="6701497" y="1819336"/>
            <a:chExt cx="2057400" cy="4631771"/>
          </a:xfrm>
        </p:grpSpPr>
        <p:sp>
          <p:nvSpPr>
            <p:cNvPr id="9" name="object 65">
              <a:extLst>
                <a:ext uri="{FF2B5EF4-FFF2-40B4-BE49-F238E27FC236}">
                  <a16:creationId xmlns:a16="http://schemas.microsoft.com/office/drawing/2014/main" xmlns="" id="{19EDDEF1-937E-4378-9586-6E93A2E4A054}"/>
                </a:ext>
              </a:extLst>
            </p:cNvPr>
            <p:cNvSpPr/>
            <p:nvPr/>
          </p:nvSpPr>
          <p:spPr>
            <a:xfrm>
              <a:off x="6701497" y="1819336"/>
              <a:ext cx="2057400" cy="213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3634D00-D8EE-4458-85A4-33CEEAF4EC59}"/>
                </a:ext>
              </a:extLst>
            </p:cNvPr>
            <p:cNvGrpSpPr/>
            <p:nvPr/>
          </p:nvGrpSpPr>
          <p:grpSpPr>
            <a:xfrm>
              <a:off x="7344565" y="4123956"/>
              <a:ext cx="771264" cy="2327151"/>
              <a:chOff x="6477000" y="4142653"/>
              <a:chExt cx="771264" cy="232715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3D925C0C-F8C3-45A9-B0C5-6D0B063CB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2108" t="24444" r="11667" b="17778"/>
              <a:stretch/>
            </p:blipFill>
            <p:spPr>
              <a:xfrm>
                <a:off x="6477000" y="4890929"/>
                <a:ext cx="771264" cy="1578875"/>
              </a:xfrm>
              <a:prstGeom prst="rect">
                <a:avLst/>
              </a:prstGeom>
            </p:spPr>
          </p:pic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xmlns="" id="{CAD80B0A-6CC3-4E04-AD56-55A506FC83EB}"/>
                  </a:ext>
                </a:extLst>
              </p:cNvPr>
              <p:cNvSpPr/>
              <p:nvPr/>
            </p:nvSpPr>
            <p:spPr>
              <a:xfrm>
                <a:off x="6748332" y="4142653"/>
                <a:ext cx="228600" cy="68497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665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483341" y="1311565"/>
            <a:ext cx="3276600" cy="505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C41EC64-CE7E-4F47-9EA6-15AB770F4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41" y="1984206"/>
            <a:ext cx="8019407" cy="42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vi-VN" sz="2300" dirty="0">
                <a:cs typeface="Arial" panose="020B0604020202020204" pitchFamily="34" charset="0"/>
              </a:rPr>
              <a:t>Nghiêng đầu bệnh nhân ra sau khoảng 70 độ</a:t>
            </a:r>
            <a:endParaRPr lang="en-US" sz="23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N</a:t>
            </a:r>
            <a:r>
              <a:rPr lang="vi-VN" sz="2300" dirty="0">
                <a:cs typeface="Arial" panose="020B0604020202020204" pitchFamily="34" charset="0"/>
              </a:rPr>
              <a:t>hẹ nhàng que lấy mẫu vào mũi sâu khoảng 2 cm, xoay que lấy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mẫu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vào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thành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mũi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trong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khoảng</a:t>
            </a:r>
            <a:r>
              <a:rPr lang="en-US" sz="2300" dirty="0">
                <a:cs typeface="Arial" panose="020B0604020202020204" pitchFamily="34" charset="0"/>
              </a:rPr>
              <a:t> 3 </a:t>
            </a:r>
            <a:r>
              <a:rPr lang="en-US" sz="2300" dirty="0" err="1">
                <a:cs typeface="Arial" panose="020B0604020202020204" pitchFamily="34" charset="0"/>
              </a:rPr>
              <a:t>giây</a:t>
            </a:r>
            <a:r>
              <a:rPr lang="en-US" sz="2300" dirty="0">
                <a:cs typeface="Arial" panose="020B0604020202020204" pitchFamily="34" charset="0"/>
              </a:rPr>
              <a:t>. </a:t>
            </a:r>
            <a:r>
              <a:rPr lang="vi-VN" sz="2300" dirty="0">
                <a:cs typeface="Arial" panose="020B0604020202020204" pitchFamily="34" charset="0"/>
              </a:rPr>
              <a:t>Xoay </a:t>
            </a:r>
            <a:r>
              <a:rPr lang="en-US" sz="2300" dirty="0" err="1">
                <a:cs typeface="Arial" panose="020B0604020202020204" pitchFamily="34" charset="0"/>
              </a:rPr>
              <a:t>miết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vi-VN" sz="2300" dirty="0">
                <a:cs typeface="Arial" panose="020B0604020202020204" pitchFamily="34" charset="0"/>
              </a:rPr>
              <a:t>nhiều vòng vào thành mũi</a:t>
            </a:r>
            <a:endParaRPr lang="en-US" sz="23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Sau </a:t>
            </a:r>
            <a:r>
              <a:rPr lang="en-US" sz="2300" dirty="0" err="1">
                <a:cs typeface="Arial" panose="020B0604020202020204" pitchFamily="34" charset="0"/>
              </a:rPr>
              <a:t>khi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lấy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xong</a:t>
            </a:r>
            <a:r>
              <a:rPr lang="en-US" sz="2300" dirty="0">
                <a:cs typeface="Arial" panose="020B0604020202020204" pitchFamily="34" charset="0"/>
              </a:rPr>
              <a:t> 1 </a:t>
            </a:r>
            <a:r>
              <a:rPr lang="en-US" sz="2300" dirty="0" err="1">
                <a:cs typeface="Arial" panose="020B0604020202020204" pitchFamily="34" charset="0"/>
              </a:rPr>
              <a:t>bên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mũi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thì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dùng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đúng</a:t>
            </a:r>
            <a:r>
              <a:rPr lang="en-US" sz="2300" dirty="0">
                <a:cs typeface="Arial" panose="020B0604020202020204" pitchFamily="34" charset="0"/>
              </a:rPr>
              <a:t> que </a:t>
            </a:r>
            <a:r>
              <a:rPr lang="en-US" sz="2300" dirty="0" err="1">
                <a:cs typeface="Arial" panose="020B0604020202020204" pitchFamily="34" charset="0"/>
              </a:rPr>
              <a:t>lấy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mẫu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này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đế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lấy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mẫu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với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mũi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còn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lại</a:t>
            </a:r>
            <a:r>
              <a:rPr lang="en-US" sz="2300" dirty="0"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err="1">
                <a:cs typeface="Arial" panose="020B0604020202020204" pitchFamily="34" charset="0"/>
              </a:rPr>
              <a:t>Đặt</a:t>
            </a:r>
            <a:r>
              <a:rPr lang="en-US" sz="2300" dirty="0">
                <a:cs typeface="Arial" panose="020B0604020202020204" pitchFamily="34" charset="0"/>
              </a:rPr>
              <a:t> que </a:t>
            </a:r>
            <a:r>
              <a:rPr lang="en-US" sz="2300" dirty="0" err="1">
                <a:cs typeface="Arial" panose="020B0604020202020204" pitchFamily="34" charset="0"/>
              </a:rPr>
              <a:t>lấy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mẫu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vào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ống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chứa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môi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trường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vận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chuyển</a:t>
            </a:r>
            <a:endParaRPr lang="en-US" sz="23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err="1">
                <a:cs typeface="Arial" panose="020B0604020202020204" pitchFamily="34" charset="0"/>
              </a:rPr>
              <a:t>Bẻ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cán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phù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hợp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với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độ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đài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cua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ống</a:t>
            </a:r>
            <a:r>
              <a:rPr lang="en-US" sz="2300" dirty="0"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err="1">
                <a:cs typeface="Arial" panose="020B0604020202020204" pitchFamily="34" charset="0"/>
              </a:rPr>
              <a:t>Đóng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chặt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nắp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xiết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chặt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bọc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ngoài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bằng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giấy</a:t>
            </a:r>
            <a:r>
              <a:rPr lang="en-US" sz="2300" dirty="0">
                <a:cs typeface="Arial" panose="020B0604020202020204" pitchFamily="34" charset="0"/>
              </a:rPr>
              <a:t> paraffin.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B34677A-D0D7-4634-BB57-C136EB53B87E}"/>
              </a:ext>
            </a:extLst>
          </p:cNvPr>
          <p:cNvGrpSpPr/>
          <p:nvPr/>
        </p:nvGrpSpPr>
        <p:grpSpPr>
          <a:xfrm>
            <a:off x="9561689" y="1919281"/>
            <a:ext cx="1695531" cy="4419599"/>
            <a:chOff x="7221762" y="2008638"/>
            <a:chExt cx="1695531" cy="44195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B19520C-C9B5-487B-97DD-ACA6DC705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043" t="13291" r="15591" b="20643"/>
            <a:stretch/>
          </p:blipFill>
          <p:spPr>
            <a:xfrm>
              <a:off x="7221762" y="2008638"/>
              <a:ext cx="1695531" cy="1578873"/>
            </a:xfrm>
            <a:prstGeom prst="rect">
              <a:avLst/>
            </a:prstGeom>
          </p:spPr>
        </p:pic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xmlns="" id="{D89DB914-4B3A-4F67-9570-FF4A814E733F}"/>
                </a:ext>
              </a:extLst>
            </p:cNvPr>
            <p:cNvSpPr/>
            <p:nvPr/>
          </p:nvSpPr>
          <p:spPr>
            <a:xfrm>
              <a:off x="7924800" y="3756626"/>
              <a:ext cx="228600" cy="6849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0E0080D-B133-47E8-B036-8B6B6712A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108" t="24444" r="11667" b="17778"/>
            <a:stretch/>
          </p:blipFill>
          <p:spPr>
            <a:xfrm>
              <a:off x="7653468" y="4849362"/>
              <a:ext cx="771264" cy="157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442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94" y="2078164"/>
            <a:ext cx="10651588" cy="316333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catheter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sinh lý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Đưa ống catheter vào mũi (ống nên vào sâu bằng khoảng cách từ cánh 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tai)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catheter ra,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Cho mẫu vào trong ống chứa môi trường vận chuyển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627184" y="1385666"/>
            <a:ext cx="3429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tỵ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152D9F-82AE-4E61-A34F-F9E0B5B70B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241503"/>
            <a:ext cx="6593346" cy="1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74" y="2061130"/>
            <a:ext cx="10010334" cy="13414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10 ml dung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petri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1:2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711591" y="1403973"/>
            <a:ext cx="2819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C166E9-DDE3-4ED6-A4E9-51D58AB45579}"/>
              </a:ext>
            </a:extLst>
          </p:cNvPr>
          <p:cNvSpPr txBox="1"/>
          <p:nvPr/>
        </p:nvSpPr>
        <p:spPr>
          <a:xfrm>
            <a:off x="711591" y="3614052"/>
            <a:ext cx="2819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B4F6173-6EC2-45FD-B24A-0361B2590573}"/>
              </a:ext>
            </a:extLst>
          </p:cNvPr>
          <p:cNvSpPr txBox="1">
            <a:spLocks/>
          </p:cNvSpPr>
          <p:nvPr/>
        </p:nvSpPr>
        <p:spPr>
          <a:xfrm>
            <a:off x="1089073" y="4244492"/>
            <a:ext cx="10010335" cy="222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tuýp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6B316A3-61C2-48DA-AB64-42A2382E66AA}"/>
              </a:ext>
            </a:extLst>
          </p:cNvPr>
          <p:cNvGrpSpPr/>
          <p:nvPr/>
        </p:nvGrpSpPr>
        <p:grpSpPr>
          <a:xfrm>
            <a:off x="1748479" y="1265239"/>
            <a:ext cx="8462321" cy="5210223"/>
            <a:chOff x="1664770" y="450582"/>
            <a:chExt cx="8850830" cy="60319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F783EE08-2495-43E8-AC23-25D1E345BEFE}"/>
                </a:ext>
              </a:extLst>
            </p:cNvPr>
            <p:cNvGrpSpPr/>
            <p:nvPr/>
          </p:nvGrpSpPr>
          <p:grpSpPr>
            <a:xfrm>
              <a:off x="1664770" y="450582"/>
              <a:ext cx="8850830" cy="6031940"/>
              <a:chOff x="1664770" y="478718"/>
              <a:chExt cx="8850830" cy="6031940"/>
            </a:xfrm>
          </p:grpSpPr>
          <p:grpSp>
            <p:nvGrpSpPr>
              <p:cNvPr id="39" name="Diagram 2">
                <a:extLst>
                  <a:ext uri="{FF2B5EF4-FFF2-40B4-BE49-F238E27FC236}">
                    <a16:creationId xmlns:a16="http://schemas.microsoft.com/office/drawing/2014/main" xmlns="" id="{20526016-BA32-4F20-B5B0-581E84658AD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64770" y="478718"/>
                <a:ext cx="8850830" cy="6031940"/>
                <a:chOff x="1408" y="765"/>
                <a:chExt cx="2909" cy="3026"/>
              </a:xfrm>
              <a:solidFill>
                <a:schemeClr val="bg1"/>
              </a:solidFill>
            </p:grpSpPr>
            <p:sp>
              <p:nvSpPr>
                <p:cNvPr id="43" name="_s1030">
                  <a:extLst>
                    <a:ext uri="{FF2B5EF4-FFF2-40B4-BE49-F238E27FC236}">
                      <a16:creationId xmlns:a16="http://schemas.microsoft.com/office/drawing/2014/main" xmlns="" id="{0B2214B8-9551-410D-806F-0153575B7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" y="2179"/>
                  <a:ext cx="355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4" name="_s1031">
                  <a:extLst>
                    <a:ext uri="{FF2B5EF4-FFF2-40B4-BE49-F238E27FC236}">
                      <a16:creationId xmlns:a16="http://schemas.microsoft.com/office/drawing/2014/main" xmlns="" id="{9FCDE833-D2A4-4169-A85A-03103769D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8" y="1826"/>
                  <a:ext cx="787" cy="70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41990" dir="1593903" algn="ctr" rotWithShape="0">
                    <a:schemeClr val="accent2">
                      <a:alpha val="74998"/>
                    </a:schemeClr>
                  </a:outerShdw>
                </a:effectLst>
              </p:spPr>
              <p:txBody>
                <a:bodyPr wrap="none" lIns="0" tIns="0" rIns="0" bIns="0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7D"/>
                    </a:buClr>
                    <a:buSzPct val="75000"/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Ảnh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hưởng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7D"/>
                    </a:buClr>
                    <a:buSzPct val="75000"/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PXN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3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_s1032">
                  <a:extLst>
                    <a:ext uri="{FF2B5EF4-FFF2-40B4-BE49-F238E27FC236}">
                      <a16:creationId xmlns:a16="http://schemas.microsoft.com/office/drawing/2014/main" xmlns="" id="{25BF38ED-41D4-43EE-995D-E3DE03122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2532"/>
                  <a:ext cx="0" cy="35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6" name="_s1033">
                  <a:extLst>
                    <a:ext uri="{FF2B5EF4-FFF2-40B4-BE49-F238E27FC236}">
                      <a16:creationId xmlns:a16="http://schemas.microsoft.com/office/drawing/2014/main" xmlns="" id="{AE5B0A7A-AA1F-467B-A154-A92914814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9" y="2913"/>
                  <a:ext cx="1021" cy="87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41990" dir="1593903" algn="ctr" rotWithShape="0">
                    <a:schemeClr val="accent2">
                      <a:alpha val="74998"/>
                    </a:schemeClr>
                  </a:outerShdw>
                </a:effectLst>
              </p:spPr>
              <p:txBody>
                <a:bodyPr wrap="none" lIns="0" tIns="0" rIns="0" bIns="0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fontAlgn="base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00007D"/>
                    </a:buClr>
                    <a:buSzPct val="75000"/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Ảnh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hưởng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trực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00007D"/>
                    </a:buClr>
                    <a:buSzPct val="75000"/>
                    <a:defRPr/>
                  </a:pP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chăm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sóc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sức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00007D"/>
                    </a:buClr>
                    <a:buSzPct val="75000"/>
                    <a:defRPr/>
                  </a:pP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khỏe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bệnh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 fontAlgn="base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00007D"/>
                    </a:buClr>
                    <a:buSzPct val="75000"/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đầu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3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_s1034">
                  <a:extLst>
                    <a:ext uri="{FF2B5EF4-FFF2-40B4-BE49-F238E27FC236}">
                      <a16:creationId xmlns:a16="http://schemas.microsoft.com/office/drawing/2014/main" xmlns="" id="{BE29AD0C-A051-479B-9F8B-C09C02CF4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5" y="2179"/>
                  <a:ext cx="355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8" name="_s1035">
                  <a:extLst>
                    <a:ext uri="{FF2B5EF4-FFF2-40B4-BE49-F238E27FC236}">
                      <a16:creationId xmlns:a16="http://schemas.microsoft.com/office/drawing/2014/main" xmlns="" id="{6697B339-EDEC-4061-A6B0-45C378877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0" y="1826"/>
                  <a:ext cx="707" cy="70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41990" dir="1593903" algn="ctr" rotWithShape="0">
                    <a:schemeClr val="accent2">
                      <a:alpha val="74998"/>
                    </a:schemeClr>
                  </a:outerShdw>
                </a:effectLst>
              </p:spPr>
              <p:txBody>
                <a:bodyPr wrap="none" lIns="0" tIns="0" rIns="0" bIns="0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Ảnh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hưởng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quyết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_s1036">
                  <a:extLst>
                    <a:ext uri="{FF2B5EF4-FFF2-40B4-BE49-F238E27FC236}">
                      <a16:creationId xmlns:a16="http://schemas.microsoft.com/office/drawing/2014/main" xmlns="" id="{EC19D40B-8634-4181-A3BA-14919400F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02" y="1471"/>
                  <a:ext cx="0" cy="35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0" name="_s1037">
                  <a:extLst>
                    <a:ext uri="{FF2B5EF4-FFF2-40B4-BE49-F238E27FC236}">
                      <a16:creationId xmlns:a16="http://schemas.microsoft.com/office/drawing/2014/main" xmlns="" id="{B4A2CB2E-8F38-418B-9BFB-D3886638A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4" y="765"/>
                  <a:ext cx="1031" cy="70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41990" dir="1593903" algn="ctr" rotWithShape="0">
                    <a:schemeClr val="accent2">
                      <a:alpha val="74998"/>
                    </a:schemeClr>
                  </a:outerShdw>
                </a:effectLst>
              </p:spPr>
              <p:txBody>
                <a:bodyPr wrap="none" lIns="0" tIns="0" rIns="0" bIns="0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kiện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thiết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yếu</a:t>
                  </a:r>
                  <a:endParaRPr lang="en-US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XN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altLang="en-US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altLang="en-US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51" name="_s1038">
                  <a:extLst>
                    <a:ext uri="{FF2B5EF4-FFF2-40B4-BE49-F238E27FC236}">
                      <a16:creationId xmlns:a16="http://schemas.microsoft.com/office/drawing/2014/main" xmlns="" id="{2FE5BF92-DA31-488B-9576-20750B45C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1826"/>
                  <a:ext cx="708" cy="70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41990" dir="1593903" algn="ctr" rotWithShape="0">
                    <a:schemeClr val="folHlink">
                      <a:alpha val="74998"/>
                    </a:scheme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>
                      <a:solidFill>
                        <a:srgbClr val="000000"/>
                      </a:solidFill>
                      <a:latin typeface="Verdana" charset="0"/>
                      <a:ea typeface="MS PGothic" charset="0"/>
                      <a:cs typeface="MS PGothic" charset="0"/>
                    </a:rPr>
                    <a:t>Good </a:t>
                  </a:r>
                  <a:br>
                    <a:rPr lang="en-US" sz="2000" b="1">
                      <a:solidFill>
                        <a:srgbClr val="000000"/>
                      </a:solidFill>
                      <a:latin typeface="Verdana" charset="0"/>
                      <a:ea typeface="MS PGothic" charset="0"/>
                      <a:cs typeface="MS PGothic" charset="0"/>
                    </a:rPr>
                  </a:br>
                  <a:r>
                    <a:rPr lang="en-US" sz="2000" b="1">
                      <a:solidFill>
                        <a:srgbClr val="000000"/>
                      </a:solidFill>
                      <a:latin typeface="Verdana" charset="0"/>
                      <a:ea typeface="MS PGothic" charset="0"/>
                      <a:cs typeface="MS PGothic" charset="0"/>
                    </a:rPr>
                    <a:t>sample </a:t>
                  </a:r>
                  <a:br>
                    <a:rPr lang="en-US" sz="2000" b="1">
                      <a:solidFill>
                        <a:srgbClr val="000000"/>
                      </a:solidFill>
                      <a:latin typeface="Verdana" charset="0"/>
                      <a:ea typeface="MS PGothic" charset="0"/>
                      <a:cs typeface="MS PGothic" charset="0"/>
                    </a:rPr>
                  </a:br>
                  <a:r>
                    <a:rPr lang="en-US" sz="2000" b="1">
                      <a:solidFill>
                        <a:srgbClr val="000000"/>
                      </a:solidFill>
                      <a:latin typeface="Verdana" charset="0"/>
                      <a:ea typeface="MS PGothic" charset="0"/>
                      <a:cs typeface="MS PGothic" charset="0"/>
                    </a:rPr>
                    <a:t>management</a:t>
                  </a:r>
                </a:p>
              </p:txBody>
            </p:sp>
          </p:grpSp>
          <p:sp>
            <p:nvSpPr>
              <p:cNvPr id="40" name="Rectangle 46">
                <a:extLst>
                  <a:ext uri="{FF2B5EF4-FFF2-40B4-BE49-F238E27FC236}">
                    <a16:creationId xmlns:a16="http://schemas.microsoft.com/office/drawing/2014/main" xmlns="" id="{4A045D4B-5D85-4CDB-B131-9602047A9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2486465"/>
                <a:ext cx="32766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endParaRPr lang="en-AU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xmlns="" id="{BFAC0340-EEC9-439F-9E88-00D91804D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806" y="2540098"/>
              <a:ext cx="2895600" cy="140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742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Kỹ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258" y="2376908"/>
            <a:ext cx="9413631" cy="1887732"/>
          </a:xfrm>
        </p:spPr>
        <p:txBody>
          <a:bodyPr>
            <a:norm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Sử dụng bơm kim tiêm vô trùng lấy 3-5ml máu tĩnh mạch, chuyển vào tuýp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thanh.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9DAD1-AF77-466D-9B07-E6978F73630F}"/>
              </a:ext>
            </a:extLst>
          </p:cNvPr>
          <p:cNvSpPr txBox="1"/>
          <p:nvPr/>
        </p:nvSpPr>
        <p:spPr>
          <a:xfrm>
            <a:off x="571500" y="1582621"/>
            <a:ext cx="2819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7D8FF18-D329-4FD4-8A87-20843A14516E}"/>
              </a:ext>
            </a:extLst>
          </p:cNvPr>
          <p:cNvGrpSpPr/>
          <p:nvPr/>
        </p:nvGrpSpPr>
        <p:grpSpPr>
          <a:xfrm>
            <a:off x="3287297" y="3675184"/>
            <a:ext cx="5617405" cy="2519938"/>
            <a:chOff x="1640645" y="3448546"/>
            <a:chExt cx="5617405" cy="251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6E54A04-0A2C-4EDB-90D3-7F45A8F935C5}"/>
                </a:ext>
              </a:extLst>
            </p:cNvPr>
            <p:cNvSpPr txBox="1"/>
            <p:nvPr/>
          </p:nvSpPr>
          <p:spPr>
            <a:xfrm>
              <a:off x="1640645" y="5587484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1380278-7C44-4C8C-9AF5-CC891B97442D}"/>
                </a:ext>
              </a:extLst>
            </p:cNvPr>
            <p:cNvSpPr txBox="1"/>
            <p:nvPr/>
          </p:nvSpPr>
          <p:spPr>
            <a:xfrm>
              <a:off x="4876800" y="5587484"/>
              <a:ext cx="2381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thanh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1F5F28F-9EFE-4A8B-A839-7F36752A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3448546"/>
              <a:ext cx="4593783" cy="219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95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quản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2"/>
            <a:ext cx="9364394" cy="259079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2-8°C và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phòng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PXN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-70°C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-20°C.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73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27505" y="2343480"/>
            <a:ext cx="7974935" cy="3342946"/>
            <a:chOff x="606747" y="1698565"/>
            <a:chExt cx="10633246" cy="44572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8221" y="1698565"/>
              <a:ext cx="3321772" cy="4457261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4298787" y="2145441"/>
              <a:ext cx="2430462" cy="736600"/>
            </a:xfrm>
            <a:prstGeom prst="rect">
              <a:avLst/>
            </a:prstGeom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bIns="68580" anchor="b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en-US" sz="2700" b="1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Lớp</a:t>
              </a:r>
              <a:r>
                <a:rPr lang="en-US" altLang="en-US" sz="27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thứ</a:t>
              </a:r>
              <a:r>
                <a:rPr lang="en-US" altLang="en-US" sz="27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4298787" y="3558896"/>
              <a:ext cx="2430462" cy="736600"/>
            </a:xfrm>
            <a:prstGeom prst="rect">
              <a:avLst/>
            </a:prstGeom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bIns="68580" anchor="b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en-US" sz="2700" b="1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Lớp</a:t>
              </a:r>
              <a:r>
                <a:rPr lang="en-US" altLang="en-US" sz="27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thứ</a:t>
              </a:r>
              <a:r>
                <a:rPr lang="en-US" altLang="en-US" sz="27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4298787" y="5090343"/>
              <a:ext cx="2430462" cy="736600"/>
            </a:xfrm>
            <a:prstGeom prst="rect">
              <a:avLst/>
            </a:prstGeom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bIns="68580" anchor="b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en-US" sz="2700" b="1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Lớp</a:t>
              </a:r>
              <a:r>
                <a:rPr lang="en-US" altLang="en-US" sz="27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thứ</a:t>
              </a:r>
              <a:r>
                <a:rPr lang="en-US" altLang="en-US" sz="27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06747" y="2192907"/>
              <a:ext cx="3450737" cy="3360329"/>
            </a:xfrm>
            <a:prstGeom prst="rightArrow">
              <a:avLst>
                <a:gd name="adj1" fmla="val 50000"/>
                <a:gd name="adj2" fmla="val 507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2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905297" y="2348282"/>
              <a:ext cx="836876" cy="338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905297" y="3703857"/>
              <a:ext cx="836876" cy="338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905297" y="5289429"/>
              <a:ext cx="836876" cy="338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7C87C8-22D8-491C-911C-DD4EF94CEBE5}"/>
              </a:ext>
            </a:extLst>
          </p:cNvPr>
          <p:cNvSpPr txBox="1">
            <a:spLocks/>
          </p:cNvSpPr>
          <p:nvPr/>
        </p:nvSpPr>
        <p:spPr>
          <a:xfrm>
            <a:off x="1921784" y="1389550"/>
            <a:ext cx="8311896" cy="635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Theo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Y tế thế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giới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và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thông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t</a:t>
            </a:r>
            <a:r>
              <a:rPr lang="vi-VN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ư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40/2018/TT BYT </a:t>
            </a:r>
          </a:p>
          <a:p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quản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lý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mẫu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bệnh</a:t>
            </a:r>
            <a:r>
              <a:rPr lang="en-US" alt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phẩm</a:t>
            </a:r>
            <a:endParaRPr lang="en-US" altLang="en-US" sz="20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AA4EABE-AE9C-41A4-B45D-147CABEC9250}"/>
              </a:ext>
            </a:extLst>
          </p:cNvPr>
          <p:cNvSpPr txBox="1">
            <a:spLocks/>
          </p:cNvSpPr>
          <p:nvPr/>
        </p:nvSpPr>
        <p:spPr>
          <a:xfrm>
            <a:off x="1981200" y="273542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5FE840F-368E-4368-9711-053205664CA5}"/>
              </a:ext>
            </a:extLst>
          </p:cNvPr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01333B8-9A6B-4553-AFD1-34BD670A4670}"/>
              </a:ext>
            </a:extLst>
          </p:cNvPr>
          <p:cNvSpPr txBox="1">
            <a:spLocks/>
          </p:cNvSpPr>
          <p:nvPr/>
        </p:nvSpPr>
        <p:spPr>
          <a:xfrm>
            <a:off x="1023441" y="6071139"/>
            <a:ext cx="10108582" cy="635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Tham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khảo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đóng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gói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chất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lây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nhiễm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loại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B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theo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thông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t</a:t>
            </a:r>
            <a:r>
              <a:rPr lang="vi-VN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ư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40/2018/TT BYT </a:t>
            </a:r>
          </a:p>
          <a:p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về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quản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lý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mẫu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bệnh</a:t>
            </a:r>
            <a:r>
              <a:rPr lang="en-US" altLang="en-US" sz="20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phẩm</a:t>
            </a:r>
            <a:endParaRPr lang="en-US" altLang="en-US" sz="2000" b="1" i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37599" y="1770392"/>
            <a:ext cx="4453187" cy="39012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tuýp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chai,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defRPr/>
            </a:pPr>
            <a:r>
              <a:rPr lang="en-US" altLang="en-US" sz="2000" b="1" dirty="0" err="1">
                <a:solidFill>
                  <a:srgbClr val="082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b="1" dirty="0">
                <a:solidFill>
                  <a:srgbClr val="082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82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000" b="1" dirty="0">
                <a:solidFill>
                  <a:srgbClr val="082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82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000" b="1" dirty="0">
                <a:solidFill>
                  <a:srgbClr val="082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defRPr/>
            </a:pPr>
            <a:r>
              <a:rPr lang="en-US" altLang="en-US" sz="2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0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146" y="2530333"/>
            <a:ext cx="1909130" cy="2381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759600" y="2013010"/>
            <a:ext cx="1274475" cy="3226432"/>
            <a:chOff x="8098941" y="1639124"/>
            <a:chExt cx="1809843" cy="430191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8098941" y="2152971"/>
              <a:ext cx="711969" cy="56010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8277852" y="3483100"/>
              <a:ext cx="684061" cy="277965"/>
            </a:xfrm>
            <a:prstGeom prst="straightConnector1">
              <a:avLst/>
            </a:prstGeom>
            <a:ln w="28575">
              <a:solidFill>
                <a:srgbClr val="0821B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8562884" y="4663354"/>
              <a:ext cx="481474" cy="274433"/>
            </a:xfrm>
            <a:prstGeom prst="straightConnector1">
              <a:avLst/>
            </a:prstGeom>
            <a:ln w="28575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577418" y="1639124"/>
              <a:ext cx="12495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1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1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59542" y="2948821"/>
              <a:ext cx="1349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1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1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84057" y="4894594"/>
              <a:ext cx="128432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1500" b="1" dirty="0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1500" b="1" dirty="0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b="1" dirty="0" err="1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lang="en-US" sz="15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088574" y="1757308"/>
            <a:ext cx="256658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Không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rò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rỉ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không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thấm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nước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vật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liệu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thấm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lớp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1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lớp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2 (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mẫu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dạng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lỏng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)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Nếu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vận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chuyển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từ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2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mẫu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trở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lên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phải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phân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tách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nhau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tránh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đập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Chịu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nhiệt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độ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từ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âm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40°C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đến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55°C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khả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năng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chịu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áp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lực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≥95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kPa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latin typeface="Cambria" panose="02040503050406030204" pitchFamily="18" charset="0"/>
              <a:ea typeface="Times New Roman" charset="0"/>
              <a:cs typeface="Arial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500" dirty="0"/>
          </a:p>
        </p:txBody>
      </p:sp>
      <p:sp>
        <p:nvSpPr>
          <p:cNvPr id="20" name="Right Brace 19"/>
          <p:cNvSpPr/>
          <p:nvPr/>
        </p:nvSpPr>
        <p:spPr>
          <a:xfrm>
            <a:off x="7927740" y="2013010"/>
            <a:ext cx="282536" cy="206542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E8A7817-D5CF-43CF-AB2D-B29CF832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7558CF8-0203-4C8F-A505-918A818E0B02}"/>
              </a:ext>
            </a:extLst>
          </p:cNvPr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41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22607" y="2091491"/>
            <a:ext cx="4158169" cy="32425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endParaRPr lang="en-AU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zip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AU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Gel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AU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AU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oặc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endParaRPr lang="en-AU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AU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09801" y="502957"/>
            <a:ext cx="8166017" cy="738664"/>
          </a:xfrm>
        </p:spPr>
        <p:txBody>
          <a:bodyPr>
            <a:noAutofit/>
          </a:bodyPr>
          <a:lstStyle/>
          <a:p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đóng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lang="en-AU" alt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AU" alt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endParaRPr lang="en-AU" alt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0F384D8-C86B-4453-AEE3-9FE166B3EAF4}"/>
              </a:ext>
            </a:extLst>
          </p:cNvPr>
          <p:cNvCxnSpPr/>
          <p:nvPr/>
        </p:nvCxnSpPr>
        <p:spPr>
          <a:xfrm>
            <a:off x="1600200" y="15240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109418-247D-4D6F-8E3F-B8BE6E982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1792" y="1981200"/>
            <a:ext cx="4158169" cy="3752494"/>
          </a:xfrm>
          <a:prstGeom prst="rect">
            <a:avLst/>
          </a:prstGeom>
        </p:spPr>
      </p:pic>
      <p:sp>
        <p:nvSpPr>
          <p:cNvPr id="17" name="object 84">
            <a:extLst>
              <a:ext uri="{FF2B5EF4-FFF2-40B4-BE49-F238E27FC236}">
                <a16:creationId xmlns:a16="http://schemas.microsoft.com/office/drawing/2014/main" xmlns="" id="{C596BA91-EA5A-4E06-A49F-40667972EF40}"/>
              </a:ext>
            </a:extLst>
          </p:cNvPr>
          <p:cNvSpPr/>
          <p:nvPr/>
        </p:nvSpPr>
        <p:spPr>
          <a:xfrm>
            <a:off x="5927675" y="5029200"/>
            <a:ext cx="1098929" cy="848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850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2340103" y="389334"/>
            <a:ext cx="7854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76250" indent="-476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</a:pP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Ví</a:t>
            </a:r>
            <a:r>
              <a:rPr lang="en-US" sz="3600" b="1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dụ</a:t>
            </a:r>
            <a:r>
              <a:rPr lang="en-US" sz="3600" b="1" dirty="0">
                <a:solidFill>
                  <a:schemeClr val="dk1"/>
                </a:solidFill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gói</a:t>
            </a:r>
            <a:r>
              <a:rPr lang="en-US" sz="3600" b="1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cs typeface="Arial" panose="020B0604020202020204" pitchFamily="34" charset="0"/>
              </a:rPr>
              <a:t>phẩm</a:t>
            </a:r>
            <a:endParaRPr lang="en-US" altLang="en-US" sz="3600" b="1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16" name="AutoShape 2" descr="Image result for phÃ­ch giÅ© láº¡nh vÃ¡c xin Igloo Ice 11 lÃ­t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F5F6A76-3C37-4C41-8E5E-B10056731AF1}"/>
              </a:ext>
            </a:extLst>
          </p:cNvPr>
          <p:cNvGrpSpPr/>
          <p:nvPr/>
        </p:nvGrpSpPr>
        <p:grpSpPr>
          <a:xfrm>
            <a:off x="2765874" y="1790369"/>
            <a:ext cx="6660251" cy="4326194"/>
            <a:chOff x="1294988" y="1555537"/>
            <a:chExt cx="6660251" cy="4326194"/>
          </a:xfrm>
        </p:grpSpPr>
        <p:grpSp>
          <p:nvGrpSpPr>
            <p:cNvPr id="30" name="Group 29"/>
            <p:cNvGrpSpPr/>
            <p:nvPr/>
          </p:nvGrpSpPr>
          <p:grpSpPr>
            <a:xfrm>
              <a:off x="1817049" y="1960859"/>
              <a:ext cx="6138190" cy="1643931"/>
              <a:chOff x="898730" y="1471478"/>
              <a:chExt cx="7876524" cy="2191908"/>
            </a:xfrm>
          </p:grpSpPr>
          <p:cxnSp>
            <p:nvCxnSpPr>
              <p:cNvPr id="7" name="Straight Arrow Connector 6"/>
              <p:cNvCxnSpPr>
                <a:endCxn id="5" idx="0"/>
              </p:cNvCxnSpPr>
              <p:nvPr/>
            </p:nvCxnSpPr>
            <p:spPr>
              <a:xfrm>
                <a:off x="898730" y="1814979"/>
                <a:ext cx="592992" cy="67547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78444" y="2490449"/>
                <a:ext cx="826556" cy="1172937"/>
              </a:xfrm>
              <a:prstGeom prst="rect">
                <a:avLst/>
              </a:prstGeom>
            </p:spPr>
          </p:pic>
          <p:sp>
            <p:nvSpPr>
              <p:cNvPr id="11268" name="Text Box 8"/>
              <p:cNvSpPr txBox="1">
                <a:spLocks noChangeArrowheads="1"/>
              </p:cNvSpPr>
              <p:nvPr/>
            </p:nvSpPr>
            <p:spPr bwMode="auto">
              <a:xfrm>
                <a:off x="2717712" y="1471478"/>
                <a:ext cx="6057542" cy="86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4625" indent="-1746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cs typeface="Arial" panose="020B0604020202020204" pitchFamily="34" charset="0"/>
                  </a:rPr>
                  <a:t>2. </a:t>
                </a:r>
                <a:r>
                  <a:rPr lang="en-US" dirty="0">
                    <a:cs typeface="Arial" panose="020B0604020202020204" pitchFamily="34" charset="0"/>
                  </a:rPr>
                  <a:t>Cho </a:t>
                </a:r>
                <a:r>
                  <a:rPr lang="en-US" dirty="0" err="1">
                    <a:cs typeface="Arial" panose="020B0604020202020204" pitchFamily="34" charset="0"/>
                  </a:rPr>
                  <a:t>ống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mẫu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vào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túi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ni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lông</a:t>
                </a:r>
                <a:r>
                  <a:rPr lang="en-US" dirty="0">
                    <a:cs typeface="Arial" panose="020B0604020202020204" pitchFamily="34" charset="0"/>
                  </a:rPr>
                  <a:t> và </a:t>
                </a:r>
                <a:r>
                  <a:rPr lang="en-US" dirty="0" err="1">
                    <a:cs typeface="Arial" panose="020B0604020202020204" pitchFamily="34" charset="0"/>
                  </a:rPr>
                  <a:t>hàn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kín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endParaRPr lang="en-US" alt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>
                <a:off x="1477324" y="1719480"/>
                <a:ext cx="1266646" cy="7803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571750" y="3002684"/>
              <a:ext cx="5177564" cy="1902135"/>
              <a:chOff x="1904998" y="2860579"/>
              <a:chExt cx="6903418" cy="2536180"/>
            </a:xfrm>
          </p:grpSpPr>
          <p:cxnSp>
            <p:nvCxnSpPr>
              <p:cNvPr id="26" name="Straight Arrow Connector 25"/>
              <p:cNvCxnSpPr>
                <a:endCxn id="13" idx="0"/>
              </p:cNvCxnSpPr>
              <p:nvPr/>
            </p:nvCxnSpPr>
            <p:spPr>
              <a:xfrm>
                <a:off x="1904998" y="3114038"/>
                <a:ext cx="717181" cy="89343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0" name="Rectangle 11"/>
              <p:cNvSpPr>
                <a:spLocks noChangeArrowheads="1"/>
              </p:cNvSpPr>
              <p:nvPr/>
            </p:nvSpPr>
            <p:spPr bwMode="auto">
              <a:xfrm>
                <a:off x="3924566" y="2860579"/>
                <a:ext cx="4883850" cy="77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30969" indent="-130969">
                  <a:defRPr/>
                </a:pPr>
                <a:r>
                  <a:rPr lang="en-US" sz="1600" dirty="0">
                    <a:latin typeface="Arial" charset="0"/>
                  </a:rPr>
                  <a:t>3.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túi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đựng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máu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nhựa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47890" y="4007472"/>
                <a:ext cx="1148577" cy="1389287"/>
              </a:xfrm>
              <a:prstGeom prst="rect">
                <a:avLst/>
              </a:prstGeom>
            </p:spPr>
          </p:pic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H="1">
                <a:off x="2622176" y="3076307"/>
                <a:ext cx="1340223" cy="9536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94988" y="1555537"/>
              <a:ext cx="6335509" cy="1033309"/>
              <a:chOff x="202649" y="893534"/>
              <a:chExt cx="8447345" cy="1377745"/>
            </a:xfrm>
          </p:grpSpPr>
          <p:sp>
            <p:nvSpPr>
              <p:cNvPr id="11269" name="Text Box 9"/>
              <p:cNvSpPr txBox="1">
                <a:spLocks noChangeArrowheads="1"/>
              </p:cNvSpPr>
              <p:nvPr/>
            </p:nvSpPr>
            <p:spPr bwMode="auto">
              <a:xfrm>
                <a:off x="1852320" y="926695"/>
                <a:ext cx="6797674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35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2649" y="893534"/>
                <a:ext cx="8097767" cy="1377745"/>
                <a:chOff x="202649" y="893534"/>
                <a:chExt cx="8097767" cy="1377745"/>
              </a:xfrm>
            </p:grpSpPr>
            <p:sp>
              <p:nvSpPr>
                <p:cNvPr id="11270" name="Rectangle 10"/>
                <p:cNvSpPr>
                  <a:spLocks noChangeArrowheads="1"/>
                </p:cNvSpPr>
                <p:nvPr/>
              </p:nvSpPr>
              <p:spPr bwMode="auto">
                <a:xfrm>
                  <a:off x="1909310" y="893534"/>
                  <a:ext cx="6391106" cy="7879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AutoNum type="arabicPeriod"/>
                  </a:pPr>
                  <a:r>
                    <a:rPr lang="en-US" altLang="en-US" dirty="0" err="1">
                      <a:cs typeface="Arial" panose="020B0604020202020204" pitchFamily="34" charset="0"/>
                    </a:rPr>
                    <a:t>Quấn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quanh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ống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bệnh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phẩm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1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lớp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giấy</a:t>
                  </a:r>
                  <a:r>
                    <a:rPr lang="en-US" altLang="en-US" dirty="0"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cs typeface="Arial" panose="020B0604020202020204" pitchFamily="34" charset="0"/>
                    </a:rPr>
                    <a:t>thấm</a:t>
                  </a:r>
                  <a:endParaRPr lang="en-US" altLang="en-US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872471" y="1143000"/>
                  <a:ext cx="1175419" cy="6515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2649" y="1040782"/>
                  <a:ext cx="699372" cy="1230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540471" y="3768109"/>
              <a:ext cx="4414768" cy="2113622"/>
              <a:chOff x="3196626" y="3881144"/>
              <a:chExt cx="5886357" cy="2818163"/>
            </a:xfrm>
          </p:grpSpPr>
          <p:cxnSp>
            <p:nvCxnSpPr>
              <p:cNvPr id="31" name="Straight Arrow Connector 30"/>
              <p:cNvCxnSpPr>
                <a:endCxn id="2" idx="0"/>
              </p:cNvCxnSpPr>
              <p:nvPr/>
            </p:nvCxnSpPr>
            <p:spPr>
              <a:xfrm>
                <a:off x="3196626" y="4714388"/>
                <a:ext cx="967153" cy="73396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5465110" y="3881144"/>
                <a:ext cx="3617873" cy="86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4.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Đặt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hộp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nhựa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vào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thùng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quai</a:t>
                </a:r>
                <a:endParaRPr lang="en-US" alt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4171858" y="4208365"/>
                <a:ext cx="1314542" cy="12399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26958" y="5448350"/>
                <a:ext cx="1273642" cy="1250957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6281812" y="5407716"/>
            <a:ext cx="3441666" cy="1450285"/>
            <a:chOff x="4809216" y="4876799"/>
            <a:chExt cx="3761764" cy="1933713"/>
          </a:xfrm>
        </p:grpSpPr>
        <p:sp>
          <p:nvSpPr>
            <p:cNvPr id="11272" name="Rectangle 12"/>
            <p:cNvSpPr>
              <a:spLocks noChangeArrowheads="1"/>
            </p:cNvSpPr>
            <p:nvPr/>
          </p:nvSpPr>
          <p:spPr bwMode="auto">
            <a:xfrm>
              <a:off x="6355592" y="4876799"/>
              <a:ext cx="221538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en-US" sz="1350" dirty="0"/>
                <a:t>5</a:t>
              </a:r>
              <a:r>
                <a:rPr lang="en-US" altLang="en-US" dirty="0"/>
                <a:t>. </a:t>
              </a:r>
              <a:r>
                <a:rPr lang="en-US" altLang="en-US" dirty="0" err="1">
                  <a:cs typeface="Arial" panose="020B0604020202020204" pitchFamily="34" charset="0"/>
                </a:rPr>
                <a:t>Đậy</a:t>
              </a:r>
              <a:r>
                <a:rPr lang="en-US" altLang="en-US" dirty="0"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cs typeface="Arial" panose="020B0604020202020204" pitchFamily="34" charset="0"/>
                </a:rPr>
                <a:t>nắp</a:t>
              </a:r>
              <a:r>
                <a:rPr lang="en-US" altLang="en-US" dirty="0"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cs typeface="Arial" panose="020B0604020202020204" pitchFamily="34" charset="0"/>
                </a:rPr>
                <a:t>thùng</a:t>
              </a:r>
              <a:r>
                <a:rPr lang="en-US" altLang="en-US" dirty="0"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cs typeface="Arial" panose="020B0604020202020204" pitchFamily="34" charset="0"/>
                </a:rPr>
                <a:t>đựng</a:t>
              </a:r>
              <a:r>
                <a:rPr lang="en-US" altLang="en-US" dirty="0"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cs typeface="Arial" panose="020B0604020202020204" pitchFamily="34" charset="0"/>
                </a:rPr>
                <a:t>mẫu</a:t>
              </a:r>
              <a:r>
                <a:rPr lang="en-US" altLang="en-US" dirty="0">
                  <a:cs typeface="Arial" panose="020B0604020202020204" pitchFamily="34" charset="0"/>
                </a:rPr>
                <a:t>.</a:t>
              </a:r>
              <a:endParaRPr lang="en-US" altLang="en-US" sz="1350" dirty="0">
                <a:cs typeface="Arial" panose="020B0604020202020204" pitchFamily="34" charset="0"/>
              </a:endParaRPr>
            </a:p>
          </p:txBody>
        </p:sp>
        <p:pic>
          <p:nvPicPr>
            <p:cNvPr id="41" name="Picture 4" descr="Image result for phÃ­ch giÅ© láº¡nh vÃ¡c xin Igloo Ice 11 lÃ­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917" y="5561852"/>
              <a:ext cx="1414692" cy="124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H="1">
              <a:off x="6174325" y="5284261"/>
              <a:ext cx="378875" cy="4392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Arial" panose="020B0604020202020204" pitchFamily="34" charset="0"/>
              </a:endParaRPr>
            </a:p>
          </p:txBody>
        </p:sp>
        <p:cxnSp>
          <p:nvCxnSpPr>
            <p:cNvPr id="32" name="Straight Arrow Connector 31"/>
            <p:cNvCxnSpPr>
              <a:endCxn id="33" idx="1"/>
            </p:cNvCxnSpPr>
            <p:nvPr/>
          </p:nvCxnSpPr>
          <p:spPr>
            <a:xfrm>
              <a:off x="4809216" y="5526821"/>
              <a:ext cx="1365109" cy="1966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8AA6BA6-19D7-40A5-A347-72CF3DCA9573}"/>
              </a:ext>
            </a:extLst>
          </p:cNvPr>
          <p:cNvCxnSpPr/>
          <p:nvPr/>
        </p:nvCxnSpPr>
        <p:spPr>
          <a:xfrm>
            <a:off x="1524000" y="1270782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57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chuyển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7" y="1600200"/>
            <a:ext cx="10803988" cy="480059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PXN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dự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PXN.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PXN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2-8°C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PXN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2-8°C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-70 °C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PXN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63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3962"/>
            <a:ext cx="12025744" cy="995799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chuyển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06" y="1672479"/>
            <a:ext cx="10803987" cy="46573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nylon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hlinkClick r:id="rId2" action="ppaction://hlinkfile"/>
              </a:rPr>
              <a:t>video</a:t>
            </a:r>
            <a:endParaRPr lang="en-US" altLang="en-US" sz="18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A616B11-4450-45BD-8194-1E85F3CFC73F}"/>
              </a:ext>
            </a:extLst>
          </p:cNvPr>
          <p:cNvCxnSpPr/>
          <p:nvPr/>
        </p:nvCxnSpPr>
        <p:spPr>
          <a:xfrm>
            <a:off x="1600200" y="15240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86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2" y="1600201"/>
            <a:ext cx="10297551" cy="44957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Toàn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trang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 tế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cụ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găng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khẩu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trang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120°C/30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tẩy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chloramin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0,1%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phích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A15FE74-493B-45F0-9DBE-D546196C3B46}"/>
              </a:ext>
            </a:extLst>
          </p:cNvPr>
          <p:cNvSpPr txBox="1">
            <a:spLocks/>
          </p:cNvSpPr>
          <p:nvPr/>
        </p:nvSpPr>
        <p:spPr>
          <a:xfrm>
            <a:off x="2133014" y="269949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lý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rác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thải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5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C58A5E7-A595-4F59-9D96-12EE501D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" y="620118"/>
            <a:ext cx="12192000" cy="70167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(pool)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24E003-78F4-422C-B964-140D1A38D28D}"/>
              </a:ext>
            </a:extLst>
          </p:cNvPr>
          <p:cNvSpPr txBox="1"/>
          <p:nvPr/>
        </p:nvSpPr>
        <p:spPr>
          <a:xfrm>
            <a:off x="603135" y="1321792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altLang="en-US" sz="20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(pool)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CCF5E2F-E34C-43E3-B8B0-EF7BE231536F}"/>
              </a:ext>
            </a:extLst>
          </p:cNvPr>
          <p:cNvGrpSpPr/>
          <p:nvPr/>
        </p:nvGrpSpPr>
        <p:grpSpPr>
          <a:xfrm>
            <a:off x="2029595" y="2031545"/>
            <a:ext cx="5164840" cy="2799484"/>
            <a:chOff x="2400300" y="2131077"/>
            <a:chExt cx="5164840" cy="2799484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xmlns="" id="{67F31E73-118F-4674-AF06-E356AA4E2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336075"/>
              <a:ext cx="3188971" cy="159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xmlns="" id="{D6C4DFF9-8855-4A2D-B206-F860F37C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140" y="2131077"/>
              <a:ext cx="4572000" cy="92333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Gộp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GB" altLang="en-US" u="sng" dirty="0">
                  <a:solidFill>
                    <a:srgbClr val="00808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u="sng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GB" altLang="en-US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u="sng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GB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que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lẻ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GB" alt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B8BD0E12-2CDB-424A-A1D5-5C95B291D1BE}"/>
                </a:ext>
              </a:extLst>
            </p:cNvPr>
            <p:cNvSpPr/>
            <p:nvPr/>
          </p:nvSpPr>
          <p:spPr>
            <a:xfrm>
              <a:off x="2400300" y="2175756"/>
              <a:ext cx="381000" cy="456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B772D40-AA52-41DF-A52A-6E833759FEE3}"/>
              </a:ext>
            </a:extLst>
          </p:cNvPr>
          <p:cNvGrpSpPr/>
          <p:nvPr/>
        </p:nvGrpSpPr>
        <p:grpSpPr>
          <a:xfrm>
            <a:off x="7794885" y="2003351"/>
            <a:ext cx="3793980" cy="4321249"/>
            <a:chOff x="1947472" y="2758429"/>
            <a:chExt cx="3463583" cy="40416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CA45D73-6F5C-474E-B680-2F66166F10B0}"/>
                </a:ext>
              </a:extLst>
            </p:cNvPr>
            <p:cNvSpPr txBox="1"/>
            <p:nvPr/>
          </p:nvSpPr>
          <p:spPr>
            <a:xfrm>
              <a:off x="1947472" y="5876713"/>
              <a:ext cx="34635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Gộp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que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lẻ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64122F5-5FE5-42BF-BA04-CA8B36A2BE09}"/>
                </a:ext>
              </a:extLst>
            </p:cNvPr>
            <p:cNvSpPr/>
            <p:nvPr/>
          </p:nvSpPr>
          <p:spPr>
            <a:xfrm>
              <a:off x="2101445" y="2758429"/>
              <a:ext cx="599629" cy="4567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9DF710-91CE-4D4C-8419-3547171C67B6}"/>
              </a:ext>
            </a:extLst>
          </p:cNvPr>
          <p:cNvGrpSpPr/>
          <p:nvPr/>
        </p:nvGrpSpPr>
        <p:grpSpPr>
          <a:xfrm>
            <a:off x="523127" y="4061503"/>
            <a:ext cx="2677273" cy="2263098"/>
            <a:chOff x="588135" y="4385397"/>
            <a:chExt cx="2383665" cy="228252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3854B23-213C-41F4-9EB8-08A38B77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4695480"/>
              <a:ext cx="2133600" cy="197244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B798868-D04A-43A7-9704-138E83A788D2}"/>
                </a:ext>
              </a:extLst>
            </p:cNvPr>
            <p:cNvSpPr/>
            <p:nvPr/>
          </p:nvSpPr>
          <p:spPr>
            <a:xfrm>
              <a:off x="588135" y="4385397"/>
              <a:ext cx="381000" cy="4567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3FC200-5D56-4542-B4CE-778F0180BB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2722" y="1862137"/>
            <a:ext cx="20002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FAFE9AA-620E-49C1-B746-7FB1BD4041A8}"/>
              </a:ext>
            </a:extLst>
          </p:cNvPr>
          <p:cNvSpPr txBox="1">
            <a:spLocks/>
          </p:cNvSpPr>
          <p:nvPr/>
        </p:nvSpPr>
        <p:spPr>
          <a:xfrm>
            <a:off x="1676746" y="322019"/>
            <a:ext cx="8515350" cy="7084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348E2C-88C1-4F7B-BFA1-0005A545FF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82" y="1141625"/>
            <a:ext cx="10293214" cy="55140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7125A-16AE-4C28-9391-7A309E00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(pool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F80735-5AB2-4345-A954-6F3C802CD5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207" y="1417638"/>
            <a:ext cx="8885829" cy="46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3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06696-62DF-48B8-8155-8594FC33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AACC7A-4C95-4514-9089-753518888097}"/>
              </a:ext>
            </a:extLst>
          </p:cNvPr>
          <p:cNvSpPr/>
          <p:nvPr/>
        </p:nvSpPr>
        <p:spPr>
          <a:xfrm>
            <a:off x="609599" y="2044802"/>
            <a:ext cx="109727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0" algn="l"/>
                <a:tab pos="171450" algn="l"/>
              </a:tabLst>
            </a:pP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0" algn="l"/>
                <a:tab pos="171450" algn="l"/>
              </a:tabLst>
            </a:pP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pool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6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B6D4-2578-4F25-ACE5-20594240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362"/>
            <a:ext cx="12191999" cy="7921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7C52B-7534-48D8-A6AB-311D567C316C}"/>
              </a:ext>
            </a:extLst>
          </p:cNvPr>
          <p:cNvSpPr txBox="1">
            <a:spLocks/>
          </p:cNvSpPr>
          <p:nvPr/>
        </p:nvSpPr>
        <p:spPr>
          <a:xfrm>
            <a:off x="523301" y="1162050"/>
            <a:ext cx="10820400" cy="1276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6496ABD-8124-4735-A0D8-E619470414CF}"/>
              </a:ext>
            </a:extLst>
          </p:cNvPr>
          <p:cNvGraphicFramePr>
            <a:graphicFrameLocks noGrp="1"/>
          </p:cNvGraphicFramePr>
          <p:nvPr/>
        </p:nvGraphicFramePr>
        <p:xfrm>
          <a:off x="665142" y="2147769"/>
          <a:ext cx="11104083" cy="356430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09054">
                  <a:extLst>
                    <a:ext uri="{9D8B030D-6E8A-4147-A177-3AD203B41FA5}">
                      <a16:colId xmlns:a16="http://schemas.microsoft.com/office/drawing/2014/main" xmlns="" val="2272111177"/>
                    </a:ext>
                  </a:extLst>
                </a:gridCol>
                <a:gridCol w="8295029">
                  <a:extLst>
                    <a:ext uri="{9D8B030D-6E8A-4147-A177-3AD203B41FA5}">
                      <a16:colId xmlns:a16="http://schemas.microsoft.com/office/drawing/2014/main" xmlns="" val="3934187140"/>
                    </a:ext>
                  </a:extLst>
                </a:gridCol>
              </a:tblGrid>
              <a:tr h="55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</a:t>
                      </a: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gộp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/>
                </a:tc>
                <a:extLst>
                  <a:ext uri="{0D108BD9-81ED-4DB2-BD59-A6C34878D82A}">
                    <a16:rowId xmlns:a16="http://schemas.microsoft.com/office/drawing/2014/main" xmlns="" val="8009262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Phơi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</a:t>
                      </a:r>
                    </a:p>
                  </a:txBody>
                  <a:tcPr marL="133478" marR="133478" marT="0" marB="0"/>
                </a:tc>
                <a:extLst>
                  <a:ext uri="{0D108BD9-81ED-4DB2-BD59-A6C34878D82A}">
                    <a16:rowId xmlns:a16="http://schemas.microsoft.com/office/drawing/2014/main" xmlns="" val="853033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SARS-CoV-2</a:t>
                      </a:r>
                    </a:p>
                  </a:txBody>
                  <a:tcPr marL="133478" marR="133478" marT="0" marB="0"/>
                </a:tc>
                <a:extLst>
                  <a:ext uri="{0D108BD9-81ED-4DB2-BD59-A6C34878D82A}">
                    <a16:rowId xmlns:a16="http://schemas.microsoft.com/office/drawing/2014/main" xmlns="" val="971982940"/>
                  </a:ext>
                </a:extLst>
              </a:tr>
              <a:tr h="1115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HOẶC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HOẶC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miễn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33478" marR="133478" marT="0" marB="0" anchor="ctr"/>
                </a:tc>
                <a:extLst>
                  <a:ext uri="{0D108BD9-81ED-4DB2-BD59-A6C34878D82A}">
                    <a16:rowId xmlns:a16="http://schemas.microsoft.com/office/drawing/2014/main" xmlns="" val="3100752114"/>
                  </a:ext>
                </a:extLst>
              </a:tr>
              <a:tr h="978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tễ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478" marR="133478" marT="0" marB="0" anchor="ctr"/>
                </a:tc>
                <a:extLst>
                  <a:ext uri="{0D108BD9-81ED-4DB2-BD59-A6C34878D82A}">
                    <a16:rowId xmlns:a16="http://schemas.microsoft.com/office/drawing/2014/main" xmlns="" val="26839602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1C8F9E-FBA0-458A-B5E6-F700B34C0BA3}"/>
              </a:ext>
            </a:extLst>
          </p:cNvPr>
          <p:cNvSpPr/>
          <p:nvPr/>
        </p:nvSpPr>
        <p:spPr>
          <a:xfrm>
            <a:off x="730785" y="5873476"/>
            <a:ext cx="10972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vi-VN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5DE34E-7AD4-46CD-9D00-BEE5C8550D0F}"/>
              </a:ext>
            </a:extLst>
          </p:cNvPr>
          <p:cNvSpPr/>
          <p:nvPr/>
        </p:nvSpPr>
        <p:spPr>
          <a:xfrm>
            <a:off x="-9990" y="6504057"/>
            <a:ext cx="1124924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TTDBt00"/>
              </a:rPr>
              <a:t>1. U.S. Food and Drug Administration. Molecular Diagnostic Template for Commercial Manufacturers. Version July 28, 2020.</a:t>
            </a:r>
          </a:p>
          <a:p>
            <a:r>
              <a:rPr lang="en-US" sz="900" dirty="0"/>
              <a:t>2. CDC. Interim Guidance for Use of Pooling Procedures in SARS-CoV-2 Diagnostic, Screening, and Surveillance Testing https://www.cdc.gov/coronavirus/2019-ncov/lab/pooling-procedures.html (accessed Aug 11,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36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05381F8-5255-40D6-9402-75765EFA76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047750"/>
            <a:ext cx="4251828" cy="53316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8180D22-7506-440C-8F4F-61772A6C57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2855" y="1047750"/>
            <a:ext cx="3862345" cy="53316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B7C2E39-FA15-45D9-9B78-13596DC3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956"/>
            <a:ext cx="121920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2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0A96F-B845-47C7-A034-1C7998E9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6907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68E62-C0BA-4013-853C-F3E38B75E6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58129" y="1447800"/>
            <a:ext cx="10311619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486/QĐ- BYT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19/2/2020, 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dự phòng và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vi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corona 2019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3468/QĐ-BYT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7/8/2020, 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và phòng,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Anh</a:t>
            </a:r>
          </a:p>
          <a:p>
            <a:pPr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U.S CDC, Interim Guidelines for Collecting, Handling, and Testing Clinical Specimens for COVID-19,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https://www.cdc.gov/coronavirus/2019-ncov/lab/guidelines-clinical-specimens.html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WHO, Laboratory testing interim guidance Diagnostic testing for SARS-CoV-2 has been updated (as of 11 September 2020). </a:t>
            </a:r>
            <a:r>
              <a:rPr lang="en-US" sz="1800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https://www.who.int/publications/i/item/diagnostic-testing-for-sars-cov-2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32721-FE89-4D51-A3AA-C147E6E8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A420C-ADDC-4BFD-A855-1427033D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Que lấy mẫu, lấy bệnh phẩm">
            <a:extLst>
              <a:ext uri="{FF2B5EF4-FFF2-40B4-BE49-F238E27FC236}">
                <a16:creationId xmlns:a16="http://schemas.microsoft.com/office/drawing/2014/main" xmlns="" id="{B9DA05DB-B5A7-4BAB-ACE3-D12A5EEE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0720" y="1168147"/>
            <a:ext cx="4522762" cy="53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2793DB-C301-46A0-9A12-E9108DD9A0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063" y="1586133"/>
            <a:ext cx="4259653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94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0E45D-3286-4183-9FEF-9B24F673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3130A-CA40-4106-A3AB-2B4A2691D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1893D-64AC-4281-9C1E-CD57290547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17638"/>
            <a:ext cx="4862732" cy="4631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8B8E16-33E2-478C-A870-2D05008011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986" y="1417638"/>
            <a:ext cx="5943414" cy="46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512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7102874-033E-4C62-924C-282732498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432" y="1845172"/>
            <a:ext cx="7741136" cy="43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6E9BFE-AEA6-49F2-823B-DD0D7965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62" y="331652"/>
            <a:ext cx="7886700" cy="994172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</a:t>
            </a:r>
          </a:p>
        </p:txBody>
      </p:sp>
    </p:spTree>
    <p:extLst>
      <p:ext uri="{BB962C8B-B14F-4D97-AF65-F5344CB8AC3E}">
        <p14:creationId xmlns:p14="http://schemas.microsoft.com/office/powerpoint/2010/main" xmlns="" val="1103998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71208E-EB61-43F1-A7EF-A95B799750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299" y="2095538"/>
            <a:ext cx="3271343" cy="353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13B37BF-5899-4C64-8ABF-6B89FC11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62" y="331652"/>
            <a:ext cx="896173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EF9D07-679B-412F-9058-132410BC72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006" y="1697118"/>
            <a:ext cx="3605512" cy="37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288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4D0D2BE-07AB-4031-B247-CA71D6CE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61" y="331653"/>
            <a:ext cx="9021699" cy="5868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Vietnam records no new COVID-19 cases on September 14 morning - Nhan Dan  Online">
            <a:extLst>
              <a:ext uri="{FF2B5EF4-FFF2-40B4-BE49-F238E27FC236}">
                <a16:creationId xmlns:a16="http://schemas.microsoft.com/office/drawing/2014/main" xmlns="" id="{5CCB2D08-FF00-4DB8-96CD-9A8B5CAC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4833">
            <a:off x="6332857" y="1799021"/>
            <a:ext cx="4121561" cy="37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Đà Nẵng bắt đầu xét nghiệm Covid-19 cho đại diện hộ gia đình - Báo Nhân Dân">
            <a:extLst>
              <a:ext uri="{FF2B5EF4-FFF2-40B4-BE49-F238E27FC236}">
                <a16:creationId xmlns:a16="http://schemas.microsoft.com/office/drawing/2014/main" xmlns="" id="{DF139A1D-5A70-41D8-9F7C-B4583A09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062" y="1533025"/>
            <a:ext cx="4595272" cy="37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68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25A7FB-86D3-44C2-8AA4-0F37F968CA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300" y="1651282"/>
            <a:ext cx="8153400" cy="4740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3C58A5E7-A595-4F59-9D96-12EE501D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385"/>
            <a:ext cx="12192000" cy="701674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real-time RT-PCR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F536CB4-F95B-4ED1-BF4B-1BDBC0BCEEBC}"/>
              </a:ext>
            </a:extLst>
          </p:cNvPr>
          <p:cNvCxnSpPr/>
          <p:nvPr/>
        </p:nvCxnSpPr>
        <p:spPr>
          <a:xfrm>
            <a:off x="1524000" y="1348509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9565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DEE50B-3C2E-4BE7-9954-DE7DE58435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304" y="1336354"/>
            <a:ext cx="3107452" cy="2586659"/>
          </a:xfrm>
          <a:prstGeom prst="rect">
            <a:avLst/>
          </a:prstGeom>
        </p:spPr>
      </p:pic>
      <p:pic>
        <p:nvPicPr>
          <p:cNvPr id="9218" name="Picture 2" descr="TP.HCM: Lấy mẫu xét nghiệm Covid-19 người rời Đà Nẵng từ 5.9 | Thời sự |  Thanh Niên">
            <a:extLst>
              <a:ext uri="{FF2B5EF4-FFF2-40B4-BE49-F238E27FC236}">
                <a16:creationId xmlns:a16="http://schemas.microsoft.com/office/drawing/2014/main" xmlns="" id="{59665563-E99A-4667-A941-DBB5FF09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369" y="1451214"/>
            <a:ext cx="2878793" cy="23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ông an thành phố lấy mẫu xét nghiệm Covid-19 cho các can phạm nhân đang  chấp hành án tại trại giam">
            <a:extLst>
              <a:ext uri="{FF2B5EF4-FFF2-40B4-BE49-F238E27FC236}">
                <a16:creationId xmlns:a16="http://schemas.microsoft.com/office/drawing/2014/main" xmlns="" id="{53E53F87-9E14-41DC-93AA-C7451F47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289" y="4021513"/>
            <a:ext cx="3881583" cy="23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ận cảnh việc lấy mẫu xét nghiệm COVID-19 tại sân bay Nội Bài">
            <a:extLst>
              <a:ext uri="{FF2B5EF4-FFF2-40B4-BE49-F238E27FC236}">
                <a16:creationId xmlns:a16="http://schemas.microsoft.com/office/drawing/2014/main" xmlns="" id="{04785C15-8257-4E48-A7C7-3DE971D5E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714" y="4164037"/>
            <a:ext cx="2762795" cy="21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F83D758-2C67-4D07-9C9D-384EB7539A1C}"/>
              </a:ext>
            </a:extLst>
          </p:cNvPr>
          <p:cNvSpPr txBox="1">
            <a:spLocks/>
          </p:cNvSpPr>
          <p:nvPr/>
        </p:nvSpPr>
        <p:spPr>
          <a:xfrm>
            <a:off x="2011061" y="331653"/>
            <a:ext cx="9021699" cy="5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thực tế chư phù hợp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751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, holding, front, woman&#10;&#10;Description automatically generated">
            <a:extLst>
              <a:ext uri="{FF2B5EF4-FFF2-40B4-BE49-F238E27FC236}">
                <a16:creationId xmlns:a16="http://schemas.microsoft.com/office/drawing/2014/main" xmlns="" id="{BB31BE94-B62E-4716-A8B8-77F15A69D5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118" y="1378634"/>
            <a:ext cx="7090116" cy="42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44562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48">
            <a:extLst>
              <a:ext uri="{FF2B5EF4-FFF2-40B4-BE49-F238E27FC236}">
                <a16:creationId xmlns:a16="http://schemas.microsoft.com/office/drawing/2014/main" xmlns="" id="{E92576A1-07CC-4472-92A7-5663881E8A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04386" y="1700234"/>
            <a:ext cx="1138152" cy="1080719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solidFill>
                <a:srgbClr val="0039A6"/>
              </a:solidFill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xmlns="" id="{CB3412F6-D25A-4AC8-AED4-18FD6C1A10B1}"/>
              </a:ext>
            </a:extLst>
          </p:cNvPr>
          <p:cNvSpPr>
            <a:spLocks noEditPoints="1"/>
          </p:cNvSpPr>
          <p:nvPr/>
        </p:nvSpPr>
        <p:spPr bwMode="gray">
          <a:xfrm>
            <a:off x="2255098" y="2530046"/>
            <a:ext cx="4983903" cy="3565953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39A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xmlns="" id="{8EDB7BD5-A2DB-4AD0-9B5F-065054CFDA1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17852" y="1895464"/>
            <a:ext cx="797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2400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2">
            <a:extLst>
              <a:ext uri="{FF2B5EF4-FFF2-40B4-BE49-F238E27FC236}">
                <a16:creationId xmlns:a16="http://schemas.microsoft.com/office/drawing/2014/main" xmlns="" id="{CD344E00-6045-4F9E-9FE2-CEB28F150C0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9282" y="3119225"/>
            <a:ext cx="1027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altLang="en-US" sz="1400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27CDB430-F738-4815-AE20-1924F2F5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22"/>
          <a:stretch>
            <a:fillRect/>
          </a:stretch>
        </p:blipFill>
        <p:spPr bwMode="auto">
          <a:xfrm>
            <a:off x="4161335" y="1747891"/>
            <a:ext cx="1086235" cy="9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00FAC7-A27C-40D9-8646-B84DC9E5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761" y="3432749"/>
            <a:ext cx="702858" cy="82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8">
            <a:extLst>
              <a:ext uri="{FF2B5EF4-FFF2-40B4-BE49-F238E27FC236}">
                <a16:creationId xmlns:a16="http://schemas.microsoft.com/office/drawing/2014/main" xmlns="" id="{684361C2-7F34-41D0-BF2A-D00D1E60D3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77762" y="4703808"/>
            <a:ext cx="983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 err="1">
                <a:solidFill>
                  <a:schemeClr val="bg1"/>
                </a:solidFill>
              </a:rPr>
              <a:t>Xét</a:t>
            </a:r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</a:rPr>
              <a:t>nghiệm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xmlns="" id="{E444FC4C-B90C-41C3-BBC8-5531AD3236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46888" y="4934640"/>
            <a:ext cx="997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 err="1">
                <a:solidFill>
                  <a:schemeClr val="bg1"/>
                </a:solidFill>
              </a:rPr>
              <a:t>Trả</a:t>
            </a:r>
            <a:r>
              <a:rPr lang="en-US" altLang="en-US" sz="1200" b="1" dirty="0">
                <a:solidFill>
                  <a:schemeClr val="bg1"/>
                </a:solidFill>
              </a:rPr>
              <a:t> và </a:t>
            </a:r>
            <a:r>
              <a:rPr lang="en-US" altLang="en-US" sz="1200" b="1" dirty="0" err="1">
                <a:solidFill>
                  <a:schemeClr val="bg1"/>
                </a:solidFill>
              </a:rPr>
              <a:t>lưu</a:t>
            </a:r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</a:rPr>
              <a:t>kết</a:t>
            </a:r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</a:rPr>
              <a:t>quả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C1FC291-3994-4BD1-87BD-86A10933403B}"/>
              </a:ext>
            </a:extLst>
          </p:cNvPr>
          <p:cNvSpPr/>
          <p:nvPr/>
        </p:nvSpPr>
        <p:spPr>
          <a:xfrm>
            <a:off x="1905002" y="1576882"/>
            <a:ext cx="1309207" cy="83962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C50EC2D-7D07-4E27-8A59-EAA4A76E01B4}"/>
              </a:ext>
            </a:extLst>
          </p:cNvPr>
          <p:cNvSpPr/>
          <p:nvPr/>
        </p:nvSpPr>
        <p:spPr>
          <a:xfrm>
            <a:off x="4107128" y="2686281"/>
            <a:ext cx="1159198" cy="739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9" descr="bs00554_">
            <a:extLst>
              <a:ext uri="{FF2B5EF4-FFF2-40B4-BE49-F238E27FC236}">
                <a16:creationId xmlns:a16="http://schemas.microsoft.com/office/drawing/2014/main" xmlns="" id="{229932E2-4C6A-4793-96D2-D948AB71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955" y="5381612"/>
            <a:ext cx="894547" cy="61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A80F3F02-9427-48A8-816E-12F91C64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28"/>
          <a:stretch>
            <a:fillRect/>
          </a:stretch>
        </p:blipFill>
        <p:spPr bwMode="auto">
          <a:xfrm>
            <a:off x="2592373" y="4962477"/>
            <a:ext cx="760099" cy="7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B945333F-5845-4CD4-91B0-D0564E405A44}"/>
              </a:ext>
            </a:extLst>
          </p:cNvPr>
          <p:cNvSpPr txBox="1">
            <a:spLocks noChangeArrowheads="1"/>
          </p:cNvSpPr>
          <p:nvPr/>
        </p:nvSpPr>
        <p:spPr>
          <a:xfrm>
            <a:off x="6346509" y="2152416"/>
            <a:ext cx="4240603" cy="23676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6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/>
              <a:t>www.themegallery.com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1200" y="533400"/>
            <a:ext cx="1097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THỜI ĐIỂM THU THẬP BỆNH PHẨM TỐT NHẤT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1219201"/>
            <a:ext cx="107696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6400" y="1143003"/>
          <a:ext cx="11480800" cy="469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0"/>
                <a:gridCol w="5588000"/>
              </a:tblGrid>
              <a:tr h="4345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116577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BP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tỵ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súc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116577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BP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phổi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773015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773015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14, 21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434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phổi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720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7280"/>
    </mc:Choice>
    <mc:Fallback>
      <p:transition spd="slow" advClick="0" advTm="172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1ED25-BAB3-4EE1-8336-5313F9DA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2426995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A79E6-D7F8-4B79-8CC0-48AF862DD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31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7" y="1524000"/>
            <a:ext cx="10925906" cy="487679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SzPct val="125000"/>
              <a:buNone/>
              <a:tabLst>
                <a:tab pos="346075" algn="l"/>
              </a:tabLst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sinh học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25000"/>
              <a:tabLst>
                <a:tab pos="34607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v"/>
              <a:tabLst>
                <a:tab pos="346075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v"/>
              <a:tabLst>
                <a:tab pos="346075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tỵ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125000"/>
              <a:tabLst>
                <a:tab pos="346075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tabLst>
                <a:tab pos="346075" algn="l"/>
              </a:tabLst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Mẫu ngoáy dịch </a:t>
            </a:r>
            <a:r>
              <a:rPr lang="vi-VN" sz="1800" noProof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tabLst>
                <a:tab pos="34607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ngoáy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tabLst>
                <a:tab pos="346075" algn="l"/>
              </a:tabLst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 Dịch rửa mũi/tỵ hầu; </a:t>
            </a: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tabLst>
                <a:tab pos="346075" algn="l"/>
              </a:tabLst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 Dịch súc họng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8975" lvl="2" indent="-342900"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3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Đờm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Dịch phế nang, d</a:t>
            </a:r>
            <a:r>
              <a:rPr lang="vi-VN" sz="1800" noProof="1">
                <a:latin typeface="Arial" panose="020B0604020202020204" pitchFamily="34" charset="0"/>
                <a:cs typeface="Arial" panose="020B0604020202020204" pitchFamily="34" charset="0"/>
              </a:rPr>
              <a:t>ịch nội khí quản</a:t>
            </a: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, dịch màng phổi</a:t>
            </a:r>
          </a:p>
          <a:p>
            <a:pPr marL="1200150" lvl="3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Tổ chức phổi, phế quản, phế nang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9369B8-AFE4-4440-9C9C-869ADB8B1F27}"/>
              </a:ext>
            </a:extLst>
          </p:cNvPr>
          <p:cNvSpPr txBox="1">
            <a:spLocks/>
          </p:cNvSpPr>
          <p:nvPr/>
        </p:nvSpPr>
        <p:spPr>
          <a:xfrm>
            <a:off x="7076048" y="6301304"/>
            <a:ext cx="4539175" cy="69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QĐ 3486/QĐ-BYT ban </a:t>
            </a:r>
            <a:r>
              <a:rPr lang="en-US" sz="18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7/8/2020</a:t>
            </a:r>
          </a:p>
        </p:txBody>
      </p:sp>
    </p:spTree>
    <p:extLst>
      <p:ext uri="{BB962C8B-B14F-4D97-AF65-F5344CB8AC3E}">
        <p14:creationId xmlns:p14="http://schemas.microsoft.com/office/powerpoint/2010/main" xmlns="" val="403975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lang="en-US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97" y="1600200"/>
            <a:ext cx="10635175" cy="39284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SzPct val="125000"/>
              <a:buNone/>
              <a:tabLst>
                <a:tab pos="346075" algn="l"/>
              </a:tabLst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thanh học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0005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14-21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3ml - 5ml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Ø"/>
              <a:tabLst>
                <a:tab pos="346075" algn="l"/>
              </a:tabLst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ý: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học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xây dựng phương án cụ thể</a:t>
            </a:r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SzPct val="125000"/>
              <a:buNone/>
              <a:tabLst>
                <a:tab pos="346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5485673"/>
      </p:ext>
    </p:extLst>
  </p:cSld>
  <p:clrMapOvr>
    <a:masterClrMapping/>
  </p:clrMapOvr>
</p:sld>
</file>

<file path=ppt/theme/theme1.xml><?xml version="1.0" encoding="utf-8"?>
<a:theme xmlns:a="http://schemas.openxmlformats.org/drawingml/2006/main" name="CDC OD Light Frame">
  <a:themeElements>
    <a:clrScheme name="CGH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AA9C8F"/>
      </a:accent2>
      <a:accent3>
        <a:srgbClr val="C59217"/>
      </a:accent3>
      <a:accent4>
        <a:srgbClr val="5B8F22"/>
      </a:accent4>
      <a:accent5>
        <a:srgbClr val="96172E"/>
      </a:accent5>
      <a:accent6>
        <a:srgbClr val="532E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1F5ACA7D9824AAB0E713D02484050" ma:contentTypeVersion="11" ma:contentTypeDescription="Create a new document." ma:contentTypeScope="" ma:versionID="b0a3e13ff3b6737664830ce25eb52ad5">
  <xsd:schema xmlns:xsd="http://www.w3.org/2001/XMLSchema" xmlns:xs="http://www.w3.org/2001/XMLSchema" xmlns:p="http://schemas.microsoft.com/office/2006/metadata/properties" xmlns:ns1="http://schemas.microsoft.com/sharepoint/v3" xmlns:ns3="b306ee79-2f51-4bda-a734-8653703d17c0" targetNamespace="http://schemas.microsoft.com/office/2006/metadata/properties" ma:root="true" ma:fieldsID="7dfe6ec157f7f2ac1c9aba4849ca38b3" ns1:_="" ns3:_="">
    <xsd:import namespace="http://schemas.microsoft.com/sharepoint/v3"/>
    <xsd:import namespace="b306ee79-2f51-4bda-a734-8653703d17c0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ee79-2f51-4bda-a734-8653703d1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A23A2-FB0A-440B-8A49-D3A77B277C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AEC229-3F62-4F2B-84A3-59F2864F4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06ee79-2f51-4bda-a734-8653703d1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217884-1B56-447D-82EC-C6DFD86B4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3067</TotalTime>
  <Words>2542</Words>
  <Application>Microsoft Office PowerPoint</Application>
  <PresentationFormat>Custom</PresentationFormat>
  <Paragraphs>258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CDC OD Light Frame</vt:lpstr>
      <vt:lpstr>THU THẬP – BẢO QUẢN – VẬN CHUYỂN  MẪU BỆNH PHẨM TRONG XÉT NGHIỆM SARS-COV-2</vt:lpstr>
      <vt:lpstr>Mẫu bệnh phẩm</vt:lpstr>
      <vt:lpstr>Slide 2</vt:lpstr>
      <vt:lpstr>Ảnh hưởng của mẫu đến  kết quả xét nghiệm real-time RT-PCR</vt:lpstr>
      <vt:lpstr>Các yếu tố ảnh hưởng đến chất lượng mẫu bệnh phẩm</vt:lpstr>
      <vt:lpstr>Slide 5</vt:lpstr>
      <vt:lpstr>Lấy mẫu bệnh phẩm </vt:lpstr>
      <vt:lpstr>Mẫu bệnh phẩm</vt:lpstr>
      <vt:lpstr>Mẫu bệnh phẩm</vt:lpstr>
      <vt:lpstr>Thu thập bệnh phẩm – Chuẩn bị dụng cụ</vt:lpstr>
      <vt:lpstr>Slide 10</vt:lpstr>
      <vt:lpstr>Thu thập bệnh phẩm – Chuẩn bị dụng cụ - Lưu ý</vt:lpstr>
      <vt:lpstr>Trước khi thu thập mẫu </vt:lpstr>
      <vt:lpstr>Kỹ thuật lấy bệnh phẩm</vt:lpstr>
      <vt:lpstr>Kỹ thuật lấy bệnh phẩm</vt:lpstr>
      <vt:lpstr>Kỹ thuật lấy bệnh phẩm</vt:lpstr>
      <vt:lpstr>Kỹ thuật lấy bệnh phẩm</vt:lpstr>
      <vt:lpstr>Kỹ thuật lấy bệnh phẩm</vt:lpstr>
      <vt:lpstr>Kỹ thuật lấy bệnh phẩm</vt:lpstr>
      <vt:lpstr>Kỹ thuật lấy bệnh phẩm</vt:lpstr>
      <vt:lpstr>Bảo quản bệnh phẩm</vt:lpstr>
      <vt:lpstr>Slide 21</vt:lpstr>
      <vt:lpstr>Đóng gói bệnh phẩm</vt:lpstr>
      <vt:lpstr>Các dụng cụ cần thiết đóng gói mẫu</vt:lpstr>
      <vt:lpstr>Slide 24</vt:lpstr>
      <vt:lpstr>Vận chuyển bệnh phẩm</vt:lpstr>
      <vt:lpstr>Lưu ý khi đóng gói và vận chuyển mẫu</vt:lpstr>
      <vt:lpstr>Slide 27</vt:lpstr>
      <vt:lpstr>Các phương thức gộp mẫu (pool)</vt:lpstr>
      <vt:lpstr>Ví dụ gộp que (pool 5)</vt:lpstr>
      <vt:lpstr>Chuẩn bị trước khi gộp</vt:lpstr>
      <vt:lpstr>Thực hiên gộp mẫu khi nào?</vt:lpstr>
      <vt:lpstr>Tóm tắt: Sơ đồ gộp mẫu</vt:lpstr>
      <vt:lpstr>Tài liệu tham khảo</vt:lpstr>
      <vt:lpstr>Không dùng que lấy mẫu có cán gỗ và đầu que bằng bông</vt:lpstr>
      <vt:lpstr>Một số hình ảnh thực tế</vt:lpstr>
      <vt:lpstr>Một số hình ảnh thực tế</vt:lpstr>
      <vt:lpstr>Một số hình ảnh thực tế chưa phù hợp</vt:lpstr>
      <vt:lpstr>Một số hình ảnh thực tế chư phù hợp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ASUS</dc:creator>
  <cp:lastModifiedBy>Admin</cp:lastModifiedBy>
  <cp:revision>574</cp:revision>
  <dcterms:created xsi:type="dcterms:W3CDTF">2017-07-06T04:25:00Z</dcterms:created>
  <dcterms:modified xsi:type="dcterms:W3CDTF">2021-07-06T18:32:14Z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  <property fmtid="{D5CDD505-2E9C-101B-9397-08002B2CF9AE}" pid="3" name="ContentTypeId">
    <vt:lpwstr>0x010100E5F1F5ACA7D9824AAB0E713D02484050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2020-11-02T02:14:42Z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71aa3468-fc74-47fc-aac3-e3b7d39ddfe3</vt:lpwstr>
  </property>
  <property fmtid="{D5CDD505-2E9C-101B-9397-08002B2CF9AE}" pid="10" name="MSIP_Label_7b94a7b8-f06c-4dfe-bdcc-9b548fd58c31_ContentBits">
    <vt:lpwstr>0</vt:lpwstr>
  </property>
</Properties>
</file>